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8" r:id="rId1"/>
  </p:sldMasterIdLst>
  <p:notesMasterIdLst>
    <p:notesMasterId r:id="rId65"/>
  </p:notesMasterIdLst>
  <p:sldIdLst>
    <p:sldId id="256" r:id="rId2"/>
    <p:sldId id="257" r:id="rId3"/>
    <p:sldId id="258" r:id="rId4"/>
    <p:sldId id="259" r:id="rId5"/>
    <p:sldId id="260" r:id="rId6"/>
    <p:sldId id="261" r:id="rId7"/>
    <p:sldId id="301" r:id="rId8"/>
    <p:sldId id="302" r:id="rId9"/>
    <p:sldId id="303" r:id="rId10"/>
    <p:sldId id="313" r:id="rId11"/>
    <p:sldId id="314" r:id="rId12"/>
    <p:sldId id="262" r:id="rId13"/>
    <p:sldId id="304" r:id="rId14"/>
    <p:sldId id="264" r:id="rId15"/>
    <p:sldId id="265" r:id="rId16"/>
    <p:sldId id="315" r:id="rId17"/>
    <p:sldId id="305" r:id="rId18"/>
    <p:sldId id="266" r:id="rId19"/>
    <p:sldId id="267" r:id="rId20"/>
    <p:sldId id="268" r:id="rId21"/>
    <p:sldId id="269" r:id="rId22"/>
    <p:sldId id="270" r:id="rId23"/>
    <p:sldId id="263" r:id="rId24"/>
    <p:sldId id="306"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317" r:id="rId42"/>
    <p:sldId id="316" r:id="rId43"/>
    <p:sldId id="287" r:id="rId44"/>
    <p:sldId id="288" r:id="rId45"/>
    <p:sldId id="289" r:id="rId46"/>
    <p:sldId id="290" r:id="rId47"/>
    <p:sldId id="291" r:id="rId48"/>
    <p:sldId id="292" r:id="rId49"/>
    <p:sldId id="293" r:id="rId50"/>
    <p:sldId id="311" r:id="rId51"/>
    <p:sldId id="294" r:id="rId52"/>
    <p:sldId id="307" r:id="rId53"/>
    <p:sldId id="308" r:id="rId54"/>
    <p:sldId id="295" r:id="rId55"/>
    <p:sldId id="296" r:id="rId56"/>
    <p:sldId id="309" r:id="rId57"/>
    <p:sldId id="298" r:id="rId58"/>
    <p:sldId id="299" r:id="rId59"/>
    <p:sldId id="318" r:id="rId60"/>
    <p:sldId id="300" r:id="rId61"/>
    <p:sldId id="310" r:id="rId62"/>
    <p:sldId id="312" r:id="rId63"/>
    <p:sldId id="297" r:id="rId64"/>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110" d="100"/>
          <a:sy n="110" d="100"/>
        </p:scale>
        <p:origin x="1566" y="7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7325ed166_0_5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7325ed166_0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38f0a6193_0_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38f0a619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325ed166_0_5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325ed166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d352c7f24_0_1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d352c7f24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d352c7f24_0_1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d352c7f24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7325ed166_0_3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7325ed166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Signals of structural variation appear as abnormal mapping in our paired end reads</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It’s an inversion</a:t>
            </a:r>
          </a:p>
        </p:txBody>
      </p:sp>
    </p:spTree>
    <p:extLst>
      <p:ext uri="{BB962C8B-B14F-4D97-AF65-F5344CB8AC3E}">
        <p14:creationId xmlns:p14="http://schemas.microsoft.com/office/powerpoint/2010/main" val="11893786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7325ed166_0_5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7325ed166_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7325ed166_0_383: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7325ed166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d3a352588_0_1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d3a352588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7325ed166_0_1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7325ed166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d3a352588_0_1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d3a352588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73900f18b_0_77: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73900f18b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d3a352588_0_395: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d3a352588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38f0a6193_0_20: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38f0a619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38f0a6193_0_2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38f0a6193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d3a352588_0_563: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d3a352588_0_5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d3a352588_0_569: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d3a352588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73900f18b_0_50: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73900f18b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d34f984c3_0_95: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d34f984c3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73900f18b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73900f18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325ed166_0_2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7325ed166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73900f18b_0_10: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73900f18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73900f18b_0_25: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73900f18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73900f18b_0_36: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73900f18b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01068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73900f18b_0_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73900f18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Inverted deletion</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73900f18b_0_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73900f18b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616944dcc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2616944dc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120455242ae89a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120455242ae89a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5120455242ae89a3_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5120455242ae89a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5120455242ae89a3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5120455242ae89a3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7325ed166_0_17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7325ed166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5120455242ae89a3_37: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5120455242ae89a3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For	read	</a:t>
            </a:r>
            <a:endParaRPr/>
          </a:p>
          <a:p>
            <a:pPr marL="0" lvl="0" indent="0" algn="l" rtl="0">
              <a:spcBef>
                <a:spcPts val="0"/>
              </a:spcBef>
              <a:spcAft>
                <a:spcPts val="0"/>
              </a:spcAft>
              <a:buNone/>
            </a:pPr>
            <a:r>
              <a:rPr lang="en-GB"/>
              <a:t>alignments,	we	simulated	PacBio-like	(a)	and	Oxford	Nanopore-like	reads	(c),	and	</a:t>
            </a:r>
            <a:endParaRPr/>
          </a:p>
          <a:p>
            <a:pPr marL="0" lvl="0" indent="0" algn="l" rtl="0">
              <a:spcBef>
                <a:spcPts val="0"/>
              </a:spcBef>
              <a:spcAft>
                <a:spcPts val="0"/>
              </a:spcAft>
              <a:buNone/>
            </a:pPr>
            <a:r>
              <a:rPr lang="en-GB"/>
              <a:t>distinguish	between:	precise	(green),	indicated	(yellow),	forced	(red),	unaligned	reads	</a:t>
            </a:r>
            <a:endParaRPr/>
          </a:p>
          <a:p>
            <a:pPr marL="0" lvl="0" indent="0" algn="l" rtl="0">
              <a:spcBef>
                <a:spcPts val="0"/>
              </a:spcBef>
              <a:spcAft>
                <a:spcPts val="0"/>
              </a:spcAft>
              <a:buNone/>
            </a:pPr>
            <a:r>
              <a:rPr lang="en-GB"/>
              <a:t>(white),	or	trimmed	but	not	aligned	through	the	SV	(grey).</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5120455242ae89a3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5120455242ae89a3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5120455242ae89a3_59: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5120455242ae89a3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ea2e4799d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ea2e479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5120455242ae89a3_45: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5120455242ae89a3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73900f18b_0_12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73900f18b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d3a352588_0_55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d3a352588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ea2e4799d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ea2e4799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38f0a6193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38f0a61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59f51cbe5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59f51cb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7325ed166_0_366: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7325ed166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d34f984c3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d34f984c3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Structures of transposable elements. These elements could be categorized into retrotransposons (Alu, long interspersed element [LINE], and human endogenous retrovirus [HERV]) (A) and DNA transposons (e.g., MARINER) (B) based on their manner of mobilization. In addition, autonomous elements (e.g., HERV and LINE) have coding genes responsible for their own mobilization but also other nonautonomous elements (e.g., Alu and short interspersed element/variable number of tandem repeats/Alu [SVA]). Alu consists of two monomers separated by an A-rich connector, one of which, the left monomer, includes internal RNA polymerase III promoter (A and B boxes). Full-length of LINE is ~6 kb and has open reading frames (ORFs) encoding RNA-binding protein, endonuclease, and reverse-transcriptase, which are flanked by untraslated regions (UTRs). ORF1 and ORF2 are separated by an ~60-bp-long intergenic spacer (IS). SVA contains a (CCCTCT)n hexamer, Alu-like sequences, variable number of tandem repeat (VNTR), and short interspersed element-R (SINE-R). An arrow on Alu-like sequences indicates the direction of Alu. HERV has gag, prt, pol, and env genes flanked by a long terminal repeat (LTR), which encodes capsid protein, protease, polymerase, and envelop protein, respectively, used in viral infection. As an example of DNA transposon, mariner has a gene encoding transposase with a DNA-binding domain and catalytic domain flanked by an inverted repeat (IR). All elements are flanked by target site duplication (TSD) through integration. DDE, the conserved DDE sequence of the mariner transposase; NLS, nuclear localization signal.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d8650f299_0_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d8650f29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3"/>
        <p:cNvGrpSpPr/>
        <p:nvPr/>
      </p:nvGrpSpPr>
      <p:grpSpPr>
        <a:xfrm>
          <a:off x="0" y="0"/>
          <a:ext cx="0" cy="0"/>
          <a:chOff x="0" y="0"/>
          <a:chExt cx="0" cy="0"/>
        </a:xfrm>
      </p:grpSpPr>
      <p:sp>
        <p:nvSpPr>
          <p:cNvPr id="14" name="Google Shape;14;p2"/>
          <p:cNvSpPr/>
          <p:nvPr/>
        </p:nvSpPr>
        <p:spPr>
          <a:xfrm>
            <a:off x="611188" y="6597650"/>
            <a:ext cx="8064600" cy="71400"/>
          </a:xfrm>
          <a:prstGeom prst="rect">
            <a:avLst/>
          </a:prstGeom>
          <a:solidFill>
            <a:schemeClr val="dk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cxnSp>
        <p:nvCxnSpPr>
          <p:cNvPr id="15" name="Google Shape;15;p2"/>
          <p:cNvCxnSpPr/>
          <p:nvPr/>
        </p:nvCxnSpPr>
        <p:spPr>
          <a:xfrm>
            <a:off x="611188" y="6248400"/>
            <a:ext cx="8064600" cy="0"/>
          </a:xfrm>
          <a:prstGeom prst="straightConnector1">
            <a:avLst/>
          </a:prstGeom>
          <a:noFill/>
          <a:ln w="9525" cap="flat" cmpd="sng">
            <a:solidFill>
              <a:schemeClr val="dk1"/>
            </a:solidFill>
            <a:prstDash val="solid"/>
            <a:round/>
            <a:headEnd type="none" w="sm" len="sm"/>
            <a:tailEnd type="none" w="sm" len="sm"/>
          </a:ln>
        </p:spPr>
      </p:cxnSp>
      <p:cxnSp>
        <p:nvCxnSpPr>
          <p:cNvPr id="16" name="Google Shape;16;p2"/>
          <p:cNvCxnSpPr/>
          <p:nvPr/>
        </p:nvCxnSpPr>
        <p:spPr>
          <a:xfrm>
            <a:off x="731838" y="3213100"/>
            <a:ext cx="7907400" cy="0"/>
          </a:xfrm>
          <a:prstGeom prst="straightConnector1">
            <a:avLst/>
          </a:prstGeom>
          <a:noFill/>
          <a:ln w="9525" cap="flat" cmpd="sng">
            <a:solidFill>
              <a:schemeClr val="dk1"/>
            </a:solidFill>
            <a:prstDash val="solid"/>
            <a:round/>
            <a:headEnd type="none" w="sm" len="sm"/>
            <a:tailEnd type="none" w="sm" len="sm"/>
          </a:ln>
        </p:spPr>
      </p:cxnSp>
      <p:sp>
        <p:nvSpPr>
          <p:cNvPr id="17" name="Google Shape;17;p2"/>
          <p:cNvSpPr/>
          <p:nvPr/>
        </p:nvSpPr>
        <p:spPr>
          <a:xfrm>
            <a:off x="731838" y="2057400"/>
            <a:ext cx="7886700" cy="914400"/>
          </a:xfrm>
          <a:prstGeom prst="rect">
            <a:avLst/>
          </a:prstGeom>
          <a:solidFill>
            <a:schemeClr val="dk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18" name="Google Shape;18;p2"/>
          <p:cNvSpPr txBox="1"/>
          <p:nvPr/>
        </p:nvSpPr>
        <p:spPr>
          <a:xfrm>
            <a:off x="649288" y="6316663"/>
            <a:ext cx="6132600" cy="244500"/>
          </a:xfrm>
          <a:prstGeom prst="rect">
            <a:avLst/>
          </a:prstGeom>
          <a:noFill/>
          <a:ln>
            <a:noFill/>
          </a:ln>
        </p:spPr>
        <p:txBody>
          <a:bodyPr spcFirstLastPara="1" wrap="square" lIns="0" tIns="45700" rIns="91425" bIns="45700" anchor="ctr" anchorCtr="0">
            <a:noAutofit/>
          </a:bodyPr>
          <a:lstStyle/>
          <a:p>
            <a:pPr marL="0" marR="0" lvl="0" indent="0" algn="l" rtl="0">
              <a:spcBef>
                <a:spcPts val="0"/>
              </a:spcBef>
              <a:spcAft>
                <a:spcPts val="0"/>
              </a:spcAft>
              <a:buNone/>
            </a:pPr>
            <a:r>
              <a:rPr lang="en-GB" sz="1000" b="0" i="0" u="none" strike="noStrike" cap="none">
                <a:solidFill>
                  <a:schemeClr val="dk1"/>
                </a:solidFill>
                <a:latin typeface="Arial"/>
                <a:ea typeface="Arial"/>
                <a:cs typeface="Arial"/>
                <a:sym typeface="Arial"/>
              </a:rPr>
              <a:t>Vertebrate Resequencing Informatics	17</a:t>
            </a:r>
            <a:r>
              <a:rPr lang="en-GB" sz="1000" b="0" i="0" u="none" strike="noStrike" cap="none" baseline="30000">
                <a:solidFill>
                  <a:schemeClr val="dk1"/>
                </a:solidFill>
                <a:latin typeface="Arial"/>
                <a:ea typeface="Arial"/>
                <a:cs typeface="Arial"/>
                <a:sym typeface="Arial"/>
              </a:rPr>
              <a:t>th</a:t>
            </a:r>
            <a:r>
              <a:rPr lang="en-GB" sz="1000" b="0" i="0" u="none" strike="noStrike" cap="none">
                <a:solidFill>
                  <a:schemeClr val="dk1"/>
                </a:solidFill>
                <a:latin typeface="Arial"/>
                <a:ea typeface="Arial"/>
                <a:cs typeface="Arial"/>
                <a:sym typeface="Arial"/>
              </a:rPr>
              <a:t> November, 2009</a:t>
            </a:r>
            <a:endParaRPr sz="1800" b="0" i="0" u="none" strike="noStrike" cap="none">
              <a:solidFill>
                <a:schemeClr val="dk1"/>
              </a:solidFill>
              <a:latin typeface="Arial"/>
              <a:ea typeface="Arial"/>
              <a:cs typeface="Arial"/>
              <a:sym typeface="Arial"/>
            </a:endParaRPr>
          </a:p>
        </p:txBody>
      </p:sp>
      <p:pic>
        <p:nvPicPr>
          <p:cNvPr id="19" name="Google Shape;19;p2"/>
          <p:cNvPicPr preferRelativeResize="0"/>
          <p:nvPr/>
        </p:nvPicPr>
        <p:blipFill>
          <a:blip r:embed="rId2">
            <a:alphaModFix/>
          </a:blip>
          <a:stretch>
            <a:fillRect/>
          </a:stretch>
        </p:blipFill>
        <p:spPr>
          <a:xfrm>
            <a:off x="6096000" y="3733800"/>
            <a:ext cx="2473323" cy="71913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539750" y="76200"/>
            <a:ext cx="8064600" cy="584400"/>
          </a:xfrm>
          <a:prstGeom prst="rect">
            <a:avLst/>
          </a:prstGeom>
          <a:solidFill>
            <a:schemeClr val="dk1"/>
          </a:solidFill>
          <a:ln>
            <a:noFill/>
          </a:ln>
        </p:spPr>
        <p:txBody>
          <a:bodyPr spcFirstLastPara="1" wrap="square" lIns="91425" tIns="91425" rIns="91425" bIns="91425" anchor="ctr" anchorCtr="0">
            <a:noAutofit/>
          </a:bodyPr>
          <a:lstStyle>
            <a:lvl1pPr lvl="0" algn="l" rtl="0">
              <a:spcBef>
                <a:spcPts val="0"/>
              </a:spcBef>
              <a:spcAft>
                <a:spcPts val="0"/>
              </a:spcAft>
              <a:buSzPts val="1400"/>
              <a:buChar char="●"/>
              <a:defRPr sz="2400" b="1">
                <a:solidFill>
                  <a:schemeClr val="lt1"/>
                </a:solidFill>
                <a:latin typeface="Arial"/>
                <a:ea typeface="Arial"/>
                <a:cs typeface="Arial"/>
                <a:sym typeface="Arial"/>
              </a:defRPr>
            </a:lvl1pPr>
            <a:lvl2pPr lvl="1" algn="l" rtl="0">
              <a:spcBef>
                <a:spcPts val="0"/>
              </a:spcBef>
              <a:spcAft>
                <a:spcPts val="0"/>
              </a:spcAft>
              <a:buSzPts val="1400"/>
              <a:buChar char="○"/>
              <a:defRPr sz="2400" b="1">
                <a:solidFill>
                  <a:schemeClr val="lt1"/>
                </a:solidFill>
                <a:latin typeface="Arial"/>
                <a:ea typeface="Arial"/>
                <a:cs typeface="Arial"/>
                <a:sym typeface="Arial"/>
              </a:defRPr>
            </a:lvl2pPr>
            <a:lvl3pPr lvl="2" algn="l" rtl="0">
              <a:spcBef>
                <a:spcPts val="0"/>
              </a:spcBef>
              <a:spcAft>
                <a:spcPts val="0"/>
              </a:spcAft>
              <a:buSzPts val="1400"/>
              <a:buChar char="■"/>
              <a:defRPr sz="2400" b="1">
                <a:solidFill>
                  <a:schemeClr val="lt1"/>
                </a:solidFill>
                <a:latin typeface="Arial"/>
                <a:ea typeface="Arial"/>
                <a:cs typeface="Arial"/>
                <a:sym typeface="Arial"/>
              </a:defRPr>
            </a:lvl3pPr>
            <a:lvl4pPr lvl="3" algn="l" rtl="0">
              <a:spcBef>
                <a:spcPts val="0"/>
              </a:spcBef>
              <a:spcAft>
                <a:spcPts val="0"/>
              </a:spcAft>
              <a:buSzPts val="1400"/>
              <a:buChar char="●"/>
              <a:defRPr sz="2400" b="1">
                <a:solidFill>
                  <a:schemeClr val="lt1"/>
                </a:solidFill>
                <a:latin typeface="Arial"/>
                <a:ea typeface="Arial"/>
                <a:cs typeface="Arial"/>
                <a:sym typeface="Arial"/>
              </a:defRPr>
            </a:lvl4pPr>
            <a:lvl5pPr lvl="4" algn="l" rtl="0">
              <a:spcBef>
                <a:spcPts val="0"/>
              </a:spcBef>
              <a:spcAft>
                <a:spcPts val="0"/>
              </a:spcAft>
              <a:buSzPts val="1400"/>
              <a:buChar char="○"/>
              <a:defRPr sz="2400" b="1">
                <a:solidFill>
                  <a:schemeClr val="lt1"/>
                </a:solidFill>
                <a:latin typeface="Arial"/>
                <a:ea typeface="Arial"/>
                <a:cs typeface="Arial"/>
                <a:sym typeface="Arial"/>
              </a:defRPr>
            </a:lvl5pPr>
            <a:lvl6pPr marL="457200" lvl="5" algn="l" rtl="0">
              <a:spcBef>
                <a:spcPts val="0"/>
              </a:spcBef>
              <a:spcAft>
                <a:spcPts val="0"/>
              </a:spcAft>
              <a:buSzPts val="1400"/>
              <a:buChar char="■"/>
              <a:defRPr sz="2400" b="1">
                <a:solidFill>
                  <a:schemeClr val="lt1"/>
                </a:solidFill>
                <a:latin typeface="Arial"/>
                <a:ea typeface="Arial"/>
                <a:cs typeface="Arial"/>
                <a:sym typeface="Arial"/>
              </a:defRPr>
            </a:lvl6pPr>
            <a:lvl7pPr marL="914400" lvl="6" algn="l" rtl="0">
              <a:spcBef>
                <a:spcPts val="0"/>
              </a:spcBef>
              <a:spcAft>
                <a:spcPts val="0"/>
              </a:spcAft>
              <a:buSzPts val="1400"/>
              <a:buChar char="●"/>
              <a:defRPr sz="2400" b="1">
                <a:solidFill>
                  <a:schemeClr val="lt1"/>
                </a:solidFill>
                <a:latin typeface="Arial"/>
                <a:ea typeface="Arial"/>
                <a:cs typeface="Arial"/>
                <a:sym typeface="Arial"/>
              </a:defRPr>
            </a:lvl7pPr>
            <a:lvl8pPr marL="1371600" lvl="7" algn="l" rtl="0">
              <a:spcBef>
                <a:spcPts val="0"/>
              </a:spcBef>
              <a:spcAft>
                <a:spcPts val="0"/>
              </a:spcAft>
              <a:buSzPts val="1400"/>
              <a:buChar char="○"/>
              <a:defRPr sz="2400" b="1">
                <a:solidFill>
                  <a:schemeClr val="lt1"/>
                </a:solidFill>
                <a:latin typeface="Arial"/>
                <a:ea typeface="Arial"/>
                <a:cs typeface="Arial"/>
                <a:sym typeface="Arial"/>
              </a:defRPr>
            </a:lvl8pPr>
            <a:lvl9pPr marL="1828800" lvl="8" algn="l" rtl="0">
              <a:spcBef>
                <a:spcPts val="0"/>
              </a:spcBef>
              <a:spcAft>
                <a:spcPts val="0"/>
              </a:spcAft>
              <a:buSzPts val="1400"/>
              <a:buChar char="■"/>
              <a:defRPr sz="2400" b="1">
                <a:solidFill>
                  <a:schemeClr val="lt1"/>
                </a:solidFill>
                <a:latin typeface="Arial"/>
                <a:ea typeface="Arial"/>
                <a:cs typeface="Arial"/>
                <a:sym typeface="Arial"/>
              </a:defRPr>
            </a:lvl9pPr>
          </a:lstStyle>
          <a:p>
            <a:endParaRPr/>
          </a:p>
        </p:txBody>
      </p:sp>
      <p:sp>
        <p:nvSpPr>
          <p:cNvPr id="48" name="Google Shape;48;p11"/>
          <p:cNvSpPr txBox="1">
            <a:spLocks noGrp="1"/>
          </p:cNvSpPr>
          <p:nvPr>
            <p:ph type="body" idx="1"/>
          </p:nvPr>
        </p:nvSpPr>
        <p:spPr>
          <a:xfrm rot="5400000">
            <a:off x="2057350" y="-450900"/>
            <a:ext cx="5029200" cy="8064600"/>
          </a:xfrm>
          <a:prstGeom prst="rect">
            <a:avLst/>
          </a:prstGeom>
          <a:noFill/>
          <a:ln>
            <a:noFill/>
          </a:ln>
        </p:spPr>
        <p:txBody>
          <a:bodyPr spcFirstLastPara="1" wrap="square" lIns="91425" tIns="91425" rIns="91425" bIns="91425" anchor="t" anchorCtr="0">
            <a:noAutofit/>
          </a:bodyPr>
          <a:lstStyle>
            <a:lvl1pPr marL="457200" lvl="0" indent="-317500" algn="l" rtl="0">
              <a:spcBef>
                <a:spcPts val="400"/>
              </a:spcBef>
              <a:spcAft>
                <a:spcPts val="0"/>
              </a:spcAft>
              <a:buSzPts val="1400"/>
              <a:buChar char="➢"/>
              <a:defRPr sz="2000">
                <a:solidFill>
                  <a:schemeClr val="dk1"/>
                </a:solidFill>
                <a:latin typeface="Arial"/>
                <a:ea typeface="Arial"/>
                <a:cs typeface="Arial"/>
                <a:sym typeface="Arial"/>
              </a:defRPr>
            </a:lvl1pPr>
            <a:lvl2pPr marL="914400" lvl="1" indent="-317500" algn="l" rtl="0">
              <a:spcBef>
                <a:spcPts val="0"/>
              </a:spcBef>
              <a:spcAft>
                <a:spcPts val="0"/>
              </a:spcAft>
              <a:buClr>
                <a:schemeClr val="dk1"/>
              </a:buClr>
              <a:buSzPts val="1400"/>
              <a:buFont typeface="Arial"/>
              <a:buChar char="●"/>
              <a:defRPr sz="1800">
                <a:solidFill>
                  <a:schemeClr val="dk1"/>
                </a:solidFill>
                <a:latin typeface="Arial"/>
                <a:ea typeface="Arial"/>
                <a:cs typeface="Arial"/>
                <a:sym typeface="Arial"/>
              </a:defRPr>
            </a:lvl2pPr>
            <a:lvl3pPr marL="1371600" lvl="2" indent="-317500" algn="l" rtl="0">
              <a:spcBef>
                <a:spcPts val="0"/>
              </a:spcBef>
              <a:spcAft>
                <a:spcPts val="0"/>
              </a:spcAft>
              <a:buClr>
                <a:schemeClr val="dk1"/>
              </a:buClr>
              <a:buSzPts val="1400"/>
              <a:buFont typeface="Arial"/>
              <a:buChar char="●"/>
              <a:defRPr sz="1600">
                <a:solidFill>
                  <a:schemeClr val="dk1"/>
                </a:solidFill>
                <a:latin typeface="Arial"/>
                <a:ea typeface="Arial"/>
                <a:cs typeface="Arial"/>
                <a:sym typeface="Arial"/>
              </a:defRPr>
            </a:lvl3pPr>
            <a:lvl4pPr marL="1828800" lvl="3" indent="-317500" algn="l" rtl="0">
              <a:spcBef>
                <a:spcPts val="0"/>
              </a:spcBef>
              <a:spcAft>
                <a:spcPts val="0"/>
              </a:spcAft>
              <a:buClr>
                <a:schemeClr val="dk1"/>
              </a:buClr>
              <a:buSzPts val="1400"/>
              <a:buFont typeface="Arial"/>
              <a:buChar char="●"/>
              <a:defRPr sz="1400">
                <a:solidFill>
                  <a:schemeClr val="dk1"/>
                </a:solidFill>
                <a:latin typeface="Arial"/>
                <a:ea typeface="Arial"/>
                <a:cs typeface="Arial"/>
                <a:sym typeface="Arial"/>
              </a:defRPr>
            </a:lvl4pPr>
            <a:lvl5pPr marL="2286000" lvl="4" indent="-317500" algn="l" rtl="0">
              <a:spcBef>
                <a:spcPts val="0"/>
              </a:spcBef>
              <a:spcAft>
                <a:spcPts val="0"/>
              </a:spcAft>
              <a:buClr>
                <a:schemeClr val="dk1"/>
              </a:buClr>
              <a:buSzPts val="1400"/>
              <a:buFont typeface="Arial"/>
              <a:buChar char="●"/>
              <a:defRPr sz="1200">
                <a:solidFill>
                  <a:schemeClr val="dk1"/>
                </a:solidFill>
                <a:latin typeface="Arial"/>
                <a:ea typeface="Arial"/>
                <a:cs typeface="Arial"/>
                <a:sym typeface="Arial"/>
              </a:defRPr>
            </a:lvl5pPr>
            <a:lvl6pPr marL="2743200" lvl="5" indent="-317500" algn="l" rtl="0">
              <a:spcBef>
                <a:spcPts val="0"/>
              </a:spcBef>
              <a:spcAft>
                <a:spcPts val="0"/>
              </a:spcAft>
              <a:buClr>
                <a:schemeClr val="dk1"/>
              </a:buClr>
              <a:buSzPts val="1400"/>
              <a:buFont typeface="Arial"/>
              <a:buChar char="●"/>
              <a:defRPr sz="2000">
                <a:solidFill>
                  <a:schemeClr val="dk1"/>
                </a:solidFill>
                <a:latin typeface="Arial"/>
                <a:ea typeface="Arial"/>
                <a:cs typeface="Arial"/>
                <a:sym typeface="Arial"/>
              </a:defRPr>
            </a:lvl6pPr>
            <a:lvl7pPr marL="3200400" lvl="6" indent="-317500" algn="l" rtl="0">
              <a:spcBef>
                <a:spcPts val="0"/>
              </a:spcBef>
              <a:spcAft>
                <a:spcPts val="0"/>
              </a:spcAft>
              <a:buClr>
                <a:schemeClr val="dk1"/>
              </a:buClr>
              <a:buSzPts val="1400"/>
              <a:buFont typeface="Arial"/>
              <a:buChar char="●"/>
              <a:defRPr sz="2000">
                <a:solidFill>
                  <a:schemeClr val="dk1"/>
                </a:solidFill>
                <a:latin typeface="Arial"/>
                <a:ea typeface="Arial"/>
                <a:cs typeface="Arial"/>
                <a:sym typeface="Arial"/>
              </a:defRPr>
            </a:lvl7pPr>
            <a:lvl8pPr marL="3657600" lvl="7" indent="-317500" algn="l" rtl="0">
              <a:spcBef>
                <a:spcPts val="0"/>
              </a:spcBef>
              <a:spcAft>
                <a:spcPts val="0"/>
              </a:spcAft>
              <a:buClr>
                <a:schemeClr val="dk1"/>
              </a:buClr>
              <a:buSzPts val="1400"/>
              <a:buFont typeface="Arial"/>
              <a:buChar char="●"/>
              <a:defRPr sz="2000">
                <a:solidFill>
                  <a:schemeClr val="dk1"/>
                </a:solidFill>
                <a:latin typeface="Arial"/>
                <a:ea typeface="Arial"/>
                <a:cs typeface="Arial"/>
                <a:sym typeface="Arial"/>
              </a:defRPr>
            </a:lvl8pPr>
            <a:lvl9pPr marL="4114800" lvl="8" indent="-317500" algn="l" rtl="0">
              <a:spcBef>
                <a:spcPts val="0"/>
              </a:spcBef>
              <a:spcAft>
                <a:spcPts val="0"/>
              </a:spcAft>
              <a:buClr>
                <a:schemeClr val="dk1"/>
              </a:buClr>
              <a:buSzPts val="1400"/>
              <a:buFont typeface="Arial"/>
              <a:buChar char="●"/>
              <a:defRPr sz="2000">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49"/>
        <p:cNvGrpSpPr/>
        <p:nvPr/>
      </p:nvGrpSpPr>
      <p:grpSpPr>
        <a:xfrm>
          <a:off x="0" y="0"/>
          <a:ext cx="0" cy="0"/>
          <a:chOff x="0" y="0"/>
          <a:chExt cx="0" cy="0"/>
        </a:xfrm>
      </p:grpSpPr>
      <p:sp>
        <p:nvSpPr>
          <p:cNvPr id="50" name="Google Shape;50;p12"/>
          <p:cNvSpPr txBox="1">
            <a:spLocks noGrp="1"/>
          </p:cNvSpPr>
          <p:nvPr>
            <p:ph type="title"/>
          </p:nvPr>
        </p:nvSpPr>
        <p:spPr>
          <a:xfrm rot="5400000">
            <a:off x="4586350" y="2078100"/>
            <a:ext cx="6019800" cy="2016000"/>
          </a:xfrm>
          <a:prstGeom prst="rect">
            <a:avLst/>
          </a:prstGeom>
          <a:solidFill>
            <a:schemeClr val="dk1"/>
          </a:solidFill>
          <a:ln>
            <a:noFill/>
          </a:ln>
        </p:spPr>
        <p:txBody>
          <a:bodyPr spcFirstLastPara="1" wrap="square" lIns="91425" tIns="91425" rIns="91425" bIns="91425" anchor="ctr" anchorCtr="0">
            <a:noAutofit/>
          </a:bodyPr>
          <a:lstStyle>
            <a:lvl1pPr lvl="0" algn="l" rtl="0">
              <a:spcBef>
                <a:spcPts val="0"/>
              </a:spcBef>
              <a:spcAft>
                <a:spcPts val="0"/>
              </a:spcAft>
              <a:buSzPts val="1400"/>
              <a:buChar char="●"/>
              <a:defRPr sz="2400" b="1">
                <a:solidFill>
                  <a:schemeClr val="lt1"/>
                </a:solidFill>
                <a:latin typeface="Arial"/>
                <a:ea typeface="Arial"/>
                <a:cs typeface="Arial"/>
                <a:sym typeface="Arial"/>
              </a:defRPr>
            </a:lvl1pPr>
            <a:lvl2pPr lvl="1" algn="l" rtl="0">
              <a:spcBef>
                <a:spcPts val="0"/>
              </a:spcBef>
              <a:spcAft>
                <a:spcPts val="0"/>
              </a:spcAft>
              <a:buSzPts val="1400"/>
              <a:buChar char="○"/>
              <a:defRPr sz="2400" b="1">
                <a:solidFill>
                  <a:schemeClr val="lt1"/>
                </a:solidFill>
                <a:latin typeface="Arial"/>
                <a:ea typeface="Arial"/>
                <a:cs typeface="Arial"/>
                <a:sym typeface="Arial"/>
              </a:defRPr>
            </a:lvl2pPr>
            <a:lvl3pPr lvl="2" algn="l" rtl="0">
              <a:spcBef>
                <a:spcPts val="0"/>
              </a:spcBef>
              <a:spcAft>
                <a:spcPts val="0"/>
              </a:spcAft>
              <a:buSzPts val="1400"/>
              <a:buChar char="■"/>
              <a:defRPr sz="2400" b="1">
                <a:solidFill>
                  <a:schemeClr val="lt1"/>
                </a:solidFill>
                <a:latin typeface="Arial"/>
                <a:ea typeface="Arial"/>
                <a:cs typeface="Arial"/>
                <a:sym typeface="Arial"/>
              </a:defRPr>
            </a:lvl3pPr>
            <a:lvl4pPr lvl="3" algn="l" rtl="0">
              <a:spcBef>
                <a:spcPts val="0"/>
              </a:spcBef>
              <a:spcAft>
                <a:spcPts val="0"/>
              </a:spcAft>
              <a:buSzPts val="1400"/>
              <a:buChar char="●"/>
              <a:defRPr sz="2400" b="1">
                <a:solidFill>
                  <a:schemeClr val="lt1"/>
                </a:solidFill>
                <a:latin typeface="Arial"/>
                <a:ea typeface="Arial"/>
                <a:cs typeface="Arial"/>
                <a:sym typeface="Arial"/>
              </a:defRPr>
            </a:lvl4pPr>
            <a:lvl5pPr lvl="4" algn="l" rtl="0">
              <a:spcBef>
                <a:spcPts val="0"/>
              </a:spcBef>
              <a:spcAft>
                <a:spcPts val="0"/>
              </a:spcAft>
              <a:buSzPts val="1400"/>
              <a:buChar char="○"/>
              <a:defRPr sz="2400" b="1">
                <a:solidFill>
                  <a:schemeClr val="lt1"/>
                </a:solidFill>
                <a:latin typeface="Arial"/>
                <a:ea typeface="Arial"/>
                <a:cs typeface="Arial"/>
                <a:sym typeface="Arial"/>
              </a:defRPr>
            </a:lvl5pPr>
            <a:lvl6pPr marL="457200" lvl="5" algn="l" rtl="0">
              <a:spcBef>
                <a:spcPts val="0"/>
              </a:spcBef>
              <a:spcAft>
                <a:spcPts val="0"/>
              </a:spcAft>
              <a:buSzPts val="1400"/>
              <a:buChar char="■"/>
              <a:defRPr sz="2400" b="1">
                <a:solidFill>
                  <a:schemeClr val="lt1"/>
                </a:solidFill>
                <a:latin typeface="Arial"/>
                <a:ea typeface="Arial"/>
                <a:cs typeface="Arial"/>
                <a:sym typeface="Arial"/>
              </a:defRPr>
            </a:lvl6pPr>
            <a:lvl7pPr marL="914400" lvl="6" algn="l" rtl="0">
              <a:spcBef>
                <a:spcPts val="0"/>
              </a:spcBef>
              <a:spcAft>
                <a:spcPts val="0"/>
              </a:spcAft>
              <a:buSzPts val="1400"/>
              <a:buChar char="●"/>
              <a:defRPr sz="2400" b="1">
                <a:solidFill>
                  <a:schemeClr val="lt1"/>
                </a:solidFill>
                <a:latin typeface="Arial"/>
                <a:ea typeface="Arial"/>
                <a:cs typeface="Arial"/>
                <a:sym typeface="Arial"/>
              </a:defRPr>
            </a:lvl7pPr>
            <a:lvl8pPr marL="1371600" lvl="7" algn="l" rtl="0">
              <a:spcBef>
                <a:spcPts val="0"/>
              </a:spcBef>
              <a:spcAft>
                <a:spcPts val="0"/>
              </a:spcAft>
              <a:buSzPts val="1400"/>
              <a:buChar char="○"/>
              <a:defRPr sz="2400" b="1">
                <a:solidFill>
                  <a:schemeClr val="lt1"/>
                </a:solidFill>
                <a:latin typeface="Arial"/>
                <a:ea typeface="Arial"/>
                <a:cs typeface="Arial"/>
                <a:sym typeface="Arial"/>
              </a:defRPr>
            </a:lvl8pPr>
            <a:lvl9pPr marL="1828800" lvl="8" algn="l" rtl="0">
              <a:spcBef>
                <a:spcPts val="0"/>
              </a:spcBef>
              <a:spcAft>
                <a:spcPts val="0"/>
              </a:spcAft>
              <a:buSzPts val="1400"/>
              <a:buChar char="■"/>
              <a:defRPr sz="2400" b="1">
                <a:solidFill>
                  <a:schemeClr val="lt1"/>
                </a:solidFill>
                <a:latin typeface="Arial"/>
                <a:ea typeface="Arial"/>
                <a:cs typeface="Arial"/>
                <a:sym typeface="Arial"/>
              </a:defRPr>
            </a:lvl9pPr>
          </a:lstStyle>
          <a:p>
            <a:endParaRPr/>
          </a:p>
        </p:txBody>
      </p:sp>
      <p:sp>
        <p:nvSpPr>
          <p:cNvPr id="51" name="Google Shape;51;p12"/>
          <p:cNvSpPr txBox="1">
            <a:spLocks noGrp="1"/>
          </p:cNvSpPr>
          <p:nvPr>
            <p:ph type="body" idx="1"/>
          </p:nvPr>
        </p:nvSpPr>
        <p:spPr>
          <a:xfrm rot="5400000">
            <a:off x="477875" y="138150"/>
            <a:ext cx="6019800" cy="5895900"/>
          </a:xfrm>
          <a:prstGeom prst="rect">
            <a:avLst/>
          </a:prstGeom>
          <a:noFill/>
          <a:ln>
            <a:noFill/>
          </a:ln>
        </p:spPr>
        <p:txBody>
          <a:bodyPr spcFirstLastPara="1" wrap="square" lIns="91425" tIns="91425" rIns="91425" bIns="91425" anchor="t" anchorCtr="0">
            <a:noAutofit/>
          </a:bodyPr>
          <a:lstStyle>
            <a:lvl1pPr marL="457200" lvl="0" indent="-317500" algn="l" rtl="0">
              <a:spcBef>
                <a:spcPts val="400"/>
              </a:spcBef>
              <a:spcAft>
                <a:spcPts val="0"/>
              </a:spcAft>
              <a:buSzPts val="1400"/>
              <a:buChar char="➢"/>
              <a:defRPr sz="2000">
                <a:solidFill>
                  <a:schemeClr val="dk1"/>
                </a:solidFill>
                <a:latin typeface="Arial"/>
                <a:ea typeface="Arial"/>
                <a:cs typeface="Arial"/>
                <a:sym typeface="Arial"/>
              </a:defRPr>
            </a:lvl1pPr>
            <a:lvl2pPr marL="914400" lvl="1" indent="-317500" algn="l" rtl="0">
              <a:spcBef>
                <a:spcPts val="0"/>
              </a:spcBef>
              <a:spcAft>
                <a:spcPts val="0"/>
              </a:spcAft>
              <a:buClr>
                <a:schemeClr val="dk1"/>
              </a:buClr>
              <a:buSzPts val="1400"/>
              <a:buFont typeface="Arial"/>
              <a:buChar char="●"/>
              <a:defRPr sz="1800">
                <a:solidFill>
                  <a:schemeClr val="dk1"/>
                </a:solidFill>
                <a:latin typeface="Arial"/>
                <a:ea typeface="Arial"/>
                <a:cs typeface="Arial"/>
                <a:sym typeface="Arial"/>
              </a:defRPr>
            </a:lvl2pPr>
            <a:lvl3pPr marL="1371600" lvl="2" indent="-317500" algn="l" rtl="0">
              <a:spcBef>
                <a:spcPts val="0"/>
              </a:spcBef>
              <a:spcAft>
                <a:spcPts val="0"/>
              </a:spcAft>
              <a:buClr>
                <a:schemeClr val="dk1"/>
              </a:buClr>
              <a:buSzPts val="1400"/>
              <a:buFont typeface="Arial"/>
              <a:buChar char="●"/>
              <a:defRPr sz="1600">
                <a:solidFill>
                  <a:schemeClr val="dk1"/>
                </a:solidFill>
                <a:latin typeface="Arial"/>
                <a:ea typeface="Arial"/>
                <a:cs typeface="Arial"/>
                <a:sym typeface="Arial"/>
              </a:defRPr>
            </a:lvl3pPr>
            <a:lvl4pPr marL="1828800" lvl="3" indent="-317500" algn="l" rtl="0">
              <a:spcBef>
                <a:spcPts val="0"/>
              </a:spcBef>
              <a:spcAft>
                <a:spcPts val="0"/>
              </a:spcAft>
              <a:buClr>
                <a:schemeClr val="dk1"/>
              </a:buClr>
              <a:buSzPts val="1400"/>
              <a:buFont typeface="Arial"/>
              <a:buChar char="●"/>
              <a:defRPr sz="1400">
                <a:solidFill>
                  <a:schemeClr val="dk1"/>
                </a:solidFill>
                <a:latin typeface="Arial"/>
                <a:ea typeface="Arial"/>
                <a:cs typeface="Arial"/>
                <a:sym typeface="Arial"/>
              </a:defRPr>
            </a:lvl4pPr>
            <a:lvl5pPr marL="2286000" lvl="4" indent="-317500" algn="l" rtl="0">
              <a:spcBef>
                <a:spcPts val="0"/>
              </a:spcBef>
              <a:spcAft>
                <a:spcPts val="0"/>
              </a:spcAft>
              <a:buClr>
                <a:schemeClr val="dk1"/>
              </a:buClr>
              <a:buSzPts val="1400"/>
              <a:buFont typeface="Arial"/>
              <a:buChar char="●"/>
              <a:defRPr sz="1200">
                <a:solidFill>
                  <a:schemeClr val="dk1"/>
                </a:solidFill>
                <a:latin typeface="Arial"/>
                <a:ea typeface="Arial"/>
                <a:cs typeface="Arial"/>
                <a:sym typeface="Arial"/>
              </a:defRPr>
            </a:lvl5pPr>
            <a:lvl6pPr marL="2743200" lvl="5" indent="-317500" algn="l" rtl="0">
              <a:spcBef>
                <a:spcPts val="0"/>
              </a:spcBef>
              <a:spcAft>
                <a:spcPts val="0"/>
              </a:spcAft>
              <a:buClr>
                <a:schemeClr val="dk1"/>
              </a:buClr>
              <a:buSzPts val="1400"/>
              <a:buFont typeface="Arial"/>
              <a:buChar char="●"/>
              <a:defRPr sz="2000">
                <a:solidFill>
                  <a:schemeClr val="dk1"/>
                </a:solidFill>
                <a:latin typeface="Arial"/>
                <a:ea typeface="Arial"/>
                <a:cs typeface="Arial"/>
                <a:sym typeface="Arial"/>
              </a:defRPr>
            </a:lvl6pPr>
            <a:lvl7pPr marL="3200400" lvl="6" indent="-317500" algn="l" rtl="0">
              <a:spcBef>
                <a:spcPts val="0"/>
              </a:spcBef>
              <a:spcAft>
                <a:spcPts val="0"/>
              </a:spcAft>
              <a:buClr>
                <a:schemeClr val="dk1"/>
              </a:buClr>
              <a:buSzPts val="1400"/>
              <a:buFont typeface="Arial"/>
              <a:buChar char="●"/>
              <a:defRPr sz="2000">
                <a:solidFill>
                  <a:schemeClr val="dk1"/>
                </a:solidFill>
                <a:latin typeface="Arial"/>
                <a:ea typeface="Arial"/>
                <a:cs typeface="Arial"/>
                <a:sym typeface="Arial"/>
              </a:defRPr>
            </a:lvl7pPr>
            <a:lvl8pPr marL="3657600" lvl="7" indent="-317500" algn="l" rtl="0">
              <a:spcBef>
                <a:spcPts val="0"/>
              </a:spcBef>
              <a:spcAft>
                <a:spcPts val="0"/>
              </a:spcAft>
              <a:buClr>
                <a:schemeClr val="dk1"/>
              </a:buClr>
              <a:buSzPts val="1400"/>
              <a:buFont typeface="Arial"/>
              <a:buChar char="●"/>
              <a:defRPr sz="2000">
                <a:solidFill>
                  <a:schemeClr val="dk1"/>
                </a:solidFill>
                <a:latin typeface="Arial"/>
                <a:ea typeface="Arial"/>
                <a:cs typeface="Arial"/>
                <a:sym typeface="Arial"/>
              </a:defRPr>
            </a:lvl8pPr>
            <a:lvl9pPr marL="4114800" lvl="8" indent="-317500" algn="l" rtl="0">
              <a:spcBef>
                <a:spcPts val="0"/>
              </a:spcBef>
              <a:spcAft>
                <a:spcPts val="0"/>
              </a:spcAft>
              <a:buClr>
                <a:schemeClr val="dk1"/>
              </a:buClr>
              <a:buSzPts val="1400"/>
              <a:buFont typeface="Arial"/>
              <a:buChar char="●"/>
              <a:defRPr sz="2000">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52"/>
        <p:cNvGrpSpPr/>
        <p:nvPr/>
      </p:nvGrpSpPr>
      <p:grpSpPr>
        <a:xfrm>
          <a:off x="0" y="0"/>
          <a:ext cx="0" cy="0"/>
          <a:chOff x="0" y="0"/>
          <a:chExt cx="0" cy="0"/>
        </a:xfrm>
      </p:grpSpPr>
      <p:sp>
        <p:nvSpPr>
          <p:cNvPr id="53" name="Google Shape;53;p13"/>
          <p:cNvSpPr txBox="1">
            <a:spLocks noGrp="1"/>
          </p:cNvSpPr>
          <p:nvPr>
            <p:ph type="ctrTitle"/>
          </p:nvPr>
        </p:nvSpPr>
        <p:spPr>
          <a:xfrm>
            <a:off x="685800" y="2130425"/>
            <a:ext cx="7772400" cy="1470000"/>
          </a:xfrm>
          <a:prstGeom prst="rect">
            <a:avLst/>
          </a:prstGeom>
          <a:solidFill>
            <a:schemeClr val="dk1"/>
          </a:solid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sz="2400" b="1" i="0" u="none" strike="noStrike" cap="none">
                <a:solidFill>
                  <a:schemeClr val="lt1"/>
                </a:solidFill>
                <a:latin typeface="Arial"/>
                <a:ea typeface="Arial"/>
                <a:cs typeface="Arial"/>
                <a:sym typeface="Arial"/>
              </a:defRPr>
            </a:lvl1pPr>
            <a:lvl2pPr marL="0" marR="0" lvl="1" indent="-88900" algn="l" rtl="0">
              <a:spcBef>
                <a:spcPts val="0"/>
              </a:spcBef>
              <a:spcAft>
                <a:spcPts val="0"/>
              </a:spcAft>
              <a:buSzPts val="1400"/>
              <a:buChar char="○"/>
              <a:defRPr sz="2400" b="1" i="0" u="none" strike="noStrike" cap="none">
                <a:solidFill>
                  <a:schemeClr val="lt1"/>
                </a:solidFill>
                <a:latin typeface="Arial"/>
                <a:ea typeface="Arial"/>
                <a:cs typeface="Arial"/>
                <a:sym typeface="Arial"/>
              </a:defRPr>
            </a:lvl2pPr>
            <a:lvl3pPr marL="0" marR="0" lvl="2" indent="-88900" algn="l" rtl="0">
              <a:spcBef>
                <a:spcPts val="0"/>
              </a:spcBef>
              <a:spcAft>
                <a:spcPts val="0"/>
              </a:spcAft>
              <a:buSzPts val="1400"/>
              <a:buChar char="■"/>
              <a:defRPr sz="2400" b="1" i="0" u="none" strike="noStrike" cap="none">
                <a:solidFill>
                  <a:schemeClr val="lt1"/>
                </a:solidFill>
                <a:latin typeface="Arial"/>
                <a:ea typeface="Arial"/>
                <a:cs typeface="Arial"/>
                <a:sym typeface="Arial"/>
              </a:defRPr>
            </a:lvl3pPr>
            <a:lvl4pPr marL="0" marR="0" lvl="3" indent="-88900" algn="l" rtl="0">
              <a:spcBef>
                <a:spcPts val="0"/>
              </a:spcBef>
              <a:spcAft>
                <a:spcPts val="0"/>
              </a:spcAft>
              <a:buSzPts val="1400"/>
              <a:buChar char="●"/>
              <a:defRPr sz="2400" b="1" i="0" u="none" strike="noStrike" cap="none">
                <a:solidFill>
                  <a:schemeClr val="lt1"/>
                </a:solidFill>
                <a:latin typeface="Arial"/>
                <a:ea typeface="Arial"/>
                <a:cs typeface="Arial"/>
                <a:sym typeface="Arial"/>
              </a:defRPr>
            </a:lvl4pPr>
            <a:lvl5pPr marL="0" marR="0" lvl="4" indent="-88900" algn="l" rtl="0">
              <a:spcBef>
                <a:spcPts val="0"/>
              </a:spcBef>
              <a:spcAft>
                <a:spcPts val="0"/>
              </a:spcAft>
              <a:buSzPts val="1400"/>
              <a:buChar char="○"/>
              <a:defRPr sz="2400" b="1" i="0" u="none" strike="noStrike" cap="none">
                <a:solidFill>
                  <a:schemeClr val="lt1"/>
                </a:solidFill>
                <a:latin typeface="Arial"/>
                <a:ea typeface="Arial"/>
                <a:cs typeface="Arial"/>
                <a:sym typeface="Arial"/>
              </a:defRPr>
            </a:lvl5pPr>
            <a:lvl6pPr marL="457200" marR="0" lvl="5" indent="-88900" algn="l" rtl="0">
              <a:spcBef>
                <a:spcPts val="0"/>
              </a:spcBef>
              <a:spcAft>
                <a:spcPts val="0"/>
              </a:spcAft>
              <a:buSzPts val="1400"/>
              <a:buChar char="■"/>
              <a:defRPr sz="2400" b="1" i="0" u="none" strike="noStrike" cap="none">
                <a:solidFill>
                  <a:schemeClr val="lt1"/>
                </a:solidFill>
                <a:latin typeface="Arial"/>
                <a:ea typeface="Arial"/>
                <a:cs typeface="Arial"/>
                <a:sym typeface="Arial"/>
              </a:defRPr>
            </a:lvl6pPr>
            <a:lvl7pPr marL="914400" marR="0" lvl="6" indent="-88900" algn="l" rtl="0">
              <a:spcBef>
                <a:spcPts val="0"/>
              </a:spcBef>
              <a:spcAft>
                <a:spcPts val="0"/>
              </a:spcAft>
              <a:buSzPts val="1400"/>
              <a:buChar char="●"/>
              <a:defRPr sz="2400" b="1" i="0" u="none" strike="noStrike" cap="none">
                <a:solidFill>
                  <a:schemeClr val="lt1"/>
                </a:solidFill>
                <a:latin typeface="Arial"/>
                <a:ea typeface="Arial"/>
                <a:cs typeface="Arial"/>
                <a:sym typeface="Arial"/>
              </a:defRPr>
            </a:lvl7pPr>
            <a:lvl8pPr marL="1371600" marR="0" lvl="7" indent="-88900" algn="l" rtl="0">
              <a:spcBef>
                <a:spcPts val="0"/>
              </a:spcBef>
              <a:spcAft>
                <a:spcPts val="0"/>
              </a:spcAft>
              <a:buSzPts val="1400"/>
              <a:buChar char="○"/>
              <a:defRPr sz="2400" b="1" i="0" u="none" strike="noStrike" cap="none">
                <a:solidFill>
                  <a:schemeClr val="lt1"/>
                </a:solidFill>
                <a:latin typeface="Arial"/>
                <a:ea typeface="Arial"/>
                <a:cs typeface="Arial"/>
                <a:sym typeface="Arial"/>
              </a:defRPr>
            </a:lvl8pPr>
            <a:lvl9pPr marL="1828800" marR="0" lvl="8" indent="-88900" algn="l" rtl="0">
              <a:spcBef>
                <a:spcPts val="0"/>
              </a:spcBef>
              <a:spcAft>
                <a:spcPts val="0"/>
              </a:spcAft>
              <a:buSzPts val="1400"/>
              <a:buChar char="■"/>
              <a:defRPr sz="2400" b="1" i="0" u="none" strike="noStrike" cap="none">
                <a:solidFill>
                  <a:schemeClr val="lt1"/>
                </a:solidFill>
                <a:latin typeface="Arial"/>
                <a:ea typeface="Arial"/>
                <a:cs typeface="Arial"/>
                <a:sym typeface="Arial"/>
              </a:defRPr>
            </a:lvl9pPr>
          </a:lstStyle>
          <a:p>
            <a:endParaRPr/>
          </a:p>
        </p:txBody>
      </p:sp>
      <p:sp>
        <p:nvSpPr>
          <p:cNvPr id="54" name="Google Shape;54;p13"/>
          <p:cNvSpPr txBox="1">
            <a:spLocks noGrp="1"/>
          </p:cNvSpPr>
          <p:nvPr>
            <p:ph type="subTitle" idx="1"/>
          </p:nvPr>
        </p:nvSpPr>
        <p:spPr>
          <a:xfrm>
            <a:off x="1371600" y="3886200"/>
            <a:ext cx="6400800" cy="1752600"/>
          </a:xfrm>
          <a:prstGeom prst="rect">
            <a:avLst/>
          </a:prstGeom>
          <a:noFill/>
          <a:ln>
            <a:noFill/>
          </a:ln>
        </p:spPr>
        <p:txBody>
          <a:bodyPr spcFirstLastPara="1" wrap="square" lIns="91425" tIns="91425" rIns="91425" bIns="91425" anchor="t" anchorCtr="0">
            <a:noAutofit/>
          </a:bodyPr>
          <a:lstStyle>
            <a:lvl1pPr marL="0" marR="0" lvl="0" indent="0" algn="ctr" rtl="0">
              <a:spcBef>
                <a:spcPts val="400"/>
              </a:spcBef>
              <a:spcAft>
                <a:spcPts val="0"/>
              </a:spcAft>
              <a:buClr>
                <a:srgbClr val="88A9B9"/>
              </a:buClr>
              <a:buSzPts val="1400"/>
              <a:buFont typeface="Arial"/>
              <a:buNone/>
              <a:defRPr sz="2000" b="0" i="0" u="none" strike="noStrike" cap="none">
                <a:solidFill>
                  <a:srgbClr val="88A9B9"/>
                </a:solidFill>
                <a:latin typeface="Arial"/>
                <a:ea typeface="Arial"/>
                <a:cs typeface="Arial"/>
                <a:sym typeface="Arial"/>
              </a:defRPr>
            </a:lvl1pPr>
            <a:lvl2pPr marL="457200" marR="0" lvl="1" indent="0" algn="ctr" rtl="0">
              <a:spcBef>
                <a:spcPts val="0"/>
              </a:spcBef>
              <a:spcAft>
                <a:spcPts val="0"/>
              </a:spcAft>
              <a:buClr>
                <a:srgbClr val="88A9B9"/>
              </a:buClr>
              <a:buSzPts val="1400"/>
              <a:buFont typeface="Arial"/>
              <a:buNone/>
              <a:defRPr sz="1800" b="0" i="0" u="none" strike="noStrike" cap="none">
                <a:solidFill>
                  <a:srgbClr val="88A9B9"/>
                </a:solidFill>
                <a:latin typeface="Arial"/>
                <a:ea typeface="Arial"/>
                <a:cs typeface="Arial"/>
                <a:sym typeface="Arial"/>
              </a:defRPr>
            </a:lvl2pPr>
            <a:lvl3pPr marL="914400" marR="0" lvl="2" indent="0" algn="ctr" rtl="0">
              <a:spcBef>
                <a:spcPts val="0"/>
              </a:spcBef>
              <a:spcAft>
                <a:spcPts val="0"/>
              </a:spcAft>
              <a:buClr>
                <a:srgbClr val="88A9B9"/>
              </a:buClr>
              <a:buSzPts val="1400"/>
              <a:buFont typeface="Arial"/>
              <a:buNone/>
              <a:defRPr sz="1600" b="0" i="0" u="none" strike="noStrike" cap="none">
                <a:solidFill>
                  <a:srgbClr val="88A9B9"/>
                </a:solidFill>
                <a:latin typeface="Arial"/>
                <a:ea typeface="Arial"/>
                <a:cs typeface="Arial"/>
                <a:sym typeface="Arial"/>
              </a:defRPr>
            </a:lvl3pPr>
            <a:lvl4pPr marL="1371600" marR="0" lvl="3" indent="0" algn="ctr" rtl="0">
              <a:spcBef>
                <a:spcPts val="0"/>
              </a:spcBef>
              <a:spcAft>
                <a:spcPts val="0"/>
              </a:spcAft>
              <a:buClr>
                <a:srgbClr val="88A9B9"/>
              </a:buClr>
              <a:buSzPts val="1400"/>
              <a:buFont typeface="Arial"/>
              <a:buNone/>
              <a:defRPr sz="1400" b="0" i="0" u="none" strike="noStrike" cap="none">
                <a:solidFill>
                  <a:srgbClr val="88A9B9"/>
                </a:solidFill>
                <a:latin typeface="Arial"/>
                <a:ea typeface="Arial"/>
                <a:cs typeface="Arial"/>
                <a:sym typeface="Arial"/>
              </a:defRPr>
            </a:lvl4pPr>
            <a:lvl5pPr marL="1828800" marR="0" lvl="4" indent="0" algn="ctr" rtl="0">
              <a:spcBef>
                <a:spcPts val="0"/>
              </a:spcBef>
              <a:spcAft>
                <a:spcPts val="0"/>
              </a:spcAft>
              <a:buClr>
                <a:srgbClr val="88A9B9"/>
              </a:buClr>
              <a:buSzPts val="1400"/>
              <a:buFont typeface="Arial"/>
              <a:buNone/>
              <a:defRPr sz="1200" b="0" i="0" u="none" strike="noStrike" cap="none">
                <a:solidFill>
                  <a:srgbClr val="88A9B9"/>
                </a:solidFill>
                <a:latin typeface="Arial"/>
                <a:ea typeface="Arial"/>
                <a:cs typeface="Arial"/>
                <a:sym typeface="Arial"/>
              </a:defRPr>
            </a:lvl5pPr>
            <a:lvl6pPr marL="2286000" marR="0" lvl="5" indent="0" algn="ctr" rtl="0">
              <a:spcBef>
                <a:spcPts val="0"/>
              </a:spcBef>
              <a:spcAft>
                <a:spcPts val="0"/>
              </a:spcAft>
              <a:buClr>
                <a:srgbClr val="88A9B9"/>
              </a:buClr>
              <a:buSzPts val="1400"/>
              <a:buFont typeface="Arial"/>
              <a:buNone/>
              <a:defRPr sz="2000" b="0" i="0" u="none" strike="noStrike" cap="none">
                <a:solidFill>
                  <a:srgbClr val="88A9B9"/>
                </a:solidFill>
                <a:latin typeface="Arial"/>
                <a:ea typeface="Arial"/>
                <a:cs typeface="Arial"/>
                <a:sym typeface="Arial"/>
              </a:defRPr>
            </a:lvl6pPr>
            <a:lvl7pPr marL="2743200" marR="0" lvl="6" indent="0" algn="ctr" rtl="0">
              <a:spcBef>
                <a:spcPts val="0"/>
              </a:spcBef>
              <a:spcAft>
                <a:spcPts val="0"/>
              </a:spcAft>
              <a:buClr>
                <a:srgbClr val="88A9B9"/>
              </a:buClr>
              <a:buSzPts val="1400"/>
              <a:buFont typeface="Arial"/>
              <a:buNone/>
              <a:defRPr sz="2000" b="0" i="0" u="none" strike="noStrike" cap="none">
                <a:solidFill>
                  <a:srgbClr val="88A9B9"/>
                </a:solidFill>
                <a:latin typeface="Arial"/>
                <a:ea typeface="Arial"/>
                <a:cs typeface="Arial"/>
                <a:sym typeface="Arial"/>
              </a:defRPr>
            </a:lvl7pPr>
            <a:lvl8pPr marL="3200400" marR="0" lvl="7" indent="0" algn="ctr" rtl="0">
              <a:spcBef>
                <a:spcPts val="0"/>
              </a:spcBef>
              <a:spcAft>
                <a:spcPts val="0"/>
              </a:spcAft>
              <a:buClr>
                <a:srgbClr val="88A9B9"/>
              </a:buClr>
              <a:buSzPts val="1400"/>
              <a:buFont typeface="Arial"/>
              <a:buNone/>
              <a:defRPr sz="2000" b="0" i="0" u="none" strike="noStrike" cap="none">
                <a:solidFill>
                  <a:srgbClr val="88A9B9"/>
                </a:solidFill>
                <a:latin typeface="Arial"/>
                <a:ea typeface="Arial"/>
                <a:cs typeface="Arial"/>
                <a:sym typeface="Arial"/>
              </a:defRPr>
            </a:lvl8pPr>
            <a:lvl9pPr marL="3657600" marR="0" lvl="8" indent="0" algn="ctr" rtl="0">
              <a:spcBef>
                <a:spcPts val="0"/>
              </a:spcBef>
              <a:spcAft>
                <a:spcPts val="0"/>
              </a:spcAft>
              <a:buClr>
                <a:srgbClr val="88A9B9"/>
              </a:buClr>
              <a:buSzPts val="1400"/>
              <a:buFont typeface="Arial"/>
              <a:buNone/>
              <a:defRPr sz="2000" b="0" i="0" u="none" strike="noStrike" cap="none">
                <a:solidFill>
                  <a:srgbClr val="88A9B9"/>
                </a:solidFill>
                <a:latin typeface="Arial"/>
                <a:ea typeface="Arial"/>
                <a:cs typeface="Arial"/>
                <a:sym typeface="Arial"/>
              </a:defRPr>
            </a:lvl9pPr>
          </a:lstStyle>
          <a:p>
            <a:endParaRPr/>
          </a:p>
        </p:txBody>
      </p:sp>
      <p:sp>
        <p:nvSpPr>
          <p:cNvPr id="55" name="Google Shape;55;p13"/>
          <p:cNvSpPr txBox="1">
            <a:spLocks noGrp="1"/>
          </p:cNvSpPr>
          <p:nvPr>
            <p:ph type="dt" idx="10"/>
          </p:nvPr>
        </p:nvSpPr>
        <p:spPr>
          <a:xfrm>
            <a:off x="457200" y="6356350"/>
            <a:ext cx="2133600" cy="365100"/>
          </a:xfrm>
          <a:prstGeom prst="rect">
            <a:avLst/>
          </a:prstGeom>
          <a:noFill/>
          <a:ln>
            <a:noFill/>
          </a:ln>
        </p:spPr>
        <p:txBody>
          <a:bodyPr spcFirstLastPara="1" wrap="square" lIns="91425" tIns="91425" rIns="91425" bIns="91425" anchor="t" anchorCtr="0">
            <a:noAutofit/>
          </a:bodyPr>
          <a:lstStyle>
            <a:lvl1pPr marL="0" marR="0" lvl="0" indent="-88900" algn="l" rtl="0">
              <a:spcBef>
                <a:spcPts val="0"/>
              </a:spcBef>
              <a:spcAft>
                <a:spcPts val="0"/>
              </a:spcAft>
              <a:buSzPts val="1400"/>
              <a:buChar char="●"/>
              <a:defRPr sz="1800" b="0" i="0" u="none" strike="noStrike" cap="none">
                <a:solidFill>
                  <a:schemeClr val="dk1"/>
                </a:solidFill>
                <a:latin typeface="Arial"/>
                <a:ea typeface="Arial"/>
                <a:cs typeface="Arial"/>
                <a:sym typeface="Arial"/>
              </a:defRPr>
            </a:lvl1pPr>
            <a:lvl2pPr marL="457200" marR="0" lvl="1" indent="-88900" algn="l" rtl="0">
              <a:spcBef>
                <a:spcPts val="0"/>
              </a:spcBef>
              <a:spcAft>
                <a:spcPts val="0"/>
              </a:spcAft>
              <a:buSzPts val="1400"/>
              <a:buChar char="○"/>
              <a:defRPr sz="1800" b="0" i="0" u="none" strike="noStrike" cap="none">
                <a:solidFill>
                  <a:schemeClr val="dk1"/>
                </a:solidFill>
                <a:latin typeface="Arial"/>
                <a:ea typeface="Arial"/>
                <a:cs typeface="Arial"/>
                <a:sym typeface="Arial"/>
              </a:defRPr>
            </a:lvl2pPr>
            <a:lvl3pPr marL="914400" marR="0" lvl="2" indent="-88900" algn="l" rtl="0">
              <a:spcBef>
                <a:spcPts val="0"/>
              </a:spcBef>
              <a:spcAft>
                <a:spcPts val="0"/>
              </a:spcAft>
              <a:buSzPts val="1400"/>
              <a:buChar char="■"/>
              <a:defRPr sz="1800" b="0" i="0" u="none" strike="noStrike" cap="none">
                <a:solidFill>
                  <a:schemeClr val="dk1"/>
                </a:solidFill>
                <a:latin typeface="Arial"/>
                <a:ea typeface="Arial"/>
                <a:cs typeface="Arial"/>
                <a:sym typeface="Arial"/>
              </a:defRPr>
            </a:lvl3pPr>
            <a:lvl4pPr marL="1371600" marR="0" lvl="3" indent="-88900" algn="l" rtl="0">
              <a:spcBef>
                <a:spcPts val="0"/>
              </a:spcBef>
              <a:spcAft>
                <a:spcPts val="0"/>
              </a:spcAft>
              <a:buSzPts val="1400"/>
              <a:buChar char="●"/>
              <a:defRPr sz="1800" b="0" i="0" u="none" strike="noStrike" cap="none">
                <a:solidFill>
                  <a:schemeClr val="dk1"/>
                </a:solidFill>
                <a:latin typeface="Arial"/>
                <a:ea typeface="Arial"/>
                <a:cs typeface="Arial"/>
                <a:sym typeface="Arial"/>
              </a:defRPr>
            </a:lvl4pPr>
            <a:lvl5pPr marL="1828800" marR="0" lvl="4" indent="-88900" algn="l" rtl="0">
              <a:spcBef>
                <a:spcPts val="0"/>
              </a:spcBef>
              <a:spcAft>
                <a:spcPts val="0"/>
              </a:spcAft>
              <a:buSzPts val="1400"/>
              <a:buChar char="○"/>
              <a:defRPr sz="1800" b="0" i="0" u="none" strike="noStrike" cap="none">
                <a:solidFill>
                  <a:schemeClr val="dk1"/>
                </a:solidFill>
                <a:latin typeface="Arial"/>
                <a:ea typeface="Arial"/>
                <a:cs typeface="Arial"/>
                <a:sym typeface="Arial"/>
              </a:defRPr>
            </a:lvl5pPr>
            <a:lvl6pPr marL="2286000" marR="0" lvl="5" indent="-88900" algn="l" rtl="0">
              <a:spcBef>
                <a:spcPts val="0"/>
              </a:spcBef>
              <a:spcAft>
                <a:spcPts val="0"/>
              </a:spcAft>
              <a:buSzPts val="1400"/>
              <a:buChar char="■"/>
              <a:defRPr sz="1800" b="0" i="0" u="none" strike="noStrike" cap="none">
                <a:solidFill>
                  <a:schemeClr val="dk1"/>
                </a:solidFill>
                <a:latin typeface="Arial"/>
                <a:ea typeface="Arial"/>
                <a:cs typeface="Arial"/>
                <a:sym typeface="Arial"/>
              </a:defRPr>
            </a:lvl6pPr>
            <a:lvl7pPr marL="2743200" marR="0" lvl="6" indent="-88900" algn="l" rtl="0">
              <a:spcBef>
                <a:spcPts val="0"/>
              </a:spcBef>
              <a:spcAft>
                <a:spcPts val="0"/>
              </a:spcAft>
              <a:buSzPts val="1400"/>
              <a:buChar char="●"/>
              <a:defRPr sz="1800" b="0" i="0" u="none" strike="noStrike" cap="none">
                <a:solidFill>
                  <a:schemeClr val="dk1"/>
                </a:solidFill>
                <a:latin typeface="Arial"/>
                <a:ea typeface="Arial"/>
                <a:cs typeface="Arial"/>
                <a:sym typeface="Arial"/>
              </a:defRPr>
            </a:lvl7pPr>
            <a:lvl8pPr marL="3200400" marR="0" lvl="7" indent="-88900" algn="l" rtl="0">
              <a:spcBef>
                <a:spcPts val="0"/>
              </a:spcBef>
              <a:spcAft>
                <a:spcPts val="0"/>
              </a:spcAft>
              <a:buSzPts val="1400"/>
              <a:buChar char="○"/>
              <a:defRPr sz="1800" b="0" i="0" u="none" strike="noStrike" cap="none">
                <a:solidFill>
                  <a:schemeClr val="dk1"/>
                </a:solidFill>
                <a:latin typeface="Arial"/>
                <a:ea typeface="Arial"/>
                <a:cs typeface="Arial"/>
                <a:sym typeface="Arial"/>
              </a:defRPr>
            </a:lvl8pPr>
            <a:lvl9pPr marL="3657600" marR="0" lvl="8" indent="-88900" algn="l" rtl="0">
              <a:spcBef>
                <a:spcPts val="0"/>
              </a:spcBef>
              <a:spcAft>
                <a:spcPts val="0"/>
              </a:spcAft>
              <a:buSzPts val="1400"/>
              <a:buChar char="■"/>
              <a:defRPr sz="1800" b="0" i="0" u="none" strike="noStrike" cap="none">
                <a:solidFill>
                  <a:schemeClr val="dk1"/>
                </a:solidFill>
                <a:latin typeface="Arial"/>
                <a:ea typeface="Arial"/>
                <a:cs typeface="Arial"/>
                <a:sym typeface="Arial"/>
              </a:defRPr>
            </a:lvl9pPr>
          </a:lstStyle>
          <a:p>
            <a:endParaRPr/>
          </a:p>
        </p:txBody>
      </p:sp>
      <p:sp>
        <p:nvSpPr>
          <p:cNvPr id="56" name="Google Shape;56;p13"/>
          <p:cNvSpPr txBox="1">
            <a:spLocks noGrp="1"/>
          </p:cNvSpPr>
          <p:nvPr>
            <p:ph type="ftr" idx="11"/>
          </p:nvPr>
        </p:nvSpPr>
        <p:spPr>
          <a:xfrm>
            <a:off x="3124200" y="6356350"/>
            <a:ext cx="2895600" cy="365100"/>
          </a:xfrm>
          <a:prstGeom prst="rect">
            <a:avLst/>
          </a:prstGeom>
          <a:noFill/>
          <a:ln>
            <a:noFill/>
          </a:ln>
        </p:spPr>
        <p:txBody>
          <a:bodyPr spcFirstLastPara="1" wrap="square" lIns="91425" tIns="91425" rIns="91425" bIns="91425" anchor="t" anchorCtr="0">
            <a:noAutofit/>
          </a:bodyPr>
          <a:lstStyle>
            <a:lvl1pPr marL="0" marR="0" lvl="0" indent="-88900" algn="l" rtl="0">
              <a:spcBef>
                <a:spcPts val="0"/>
              </a:spcBef>
              <a:spcAft>
                <a:spcPts val="0"/>
              </a:spcAft>
              <a:buSzPts val="1400"/>
              <a:buChar char="●"/>
              <a:defRPr sz="1800" b="0" i="0" u="none" strike="noStrike" cap="none">
                <a:solidFill>
                  <a:schemeClr val="dk1"/>
                </a:solidFill>
                <a:latin typeface="Arial"/>
                <a:ea typeface="Arial"/>
                <a:cs typeface="Arial"/>
                <a:sym typeface="Arial"/>
              </a:defRPr>
            </a:lvl1pPr>
            <a:lvl2pPr marL="457200" marR="0" lvl="1" indent="-88900" algn="l" rtl="0">
              <a:spcBef>
                <a:spcPts val="0"/>
              </a:spcBef>
              <a:spcAft>
                <a:spcPts val="0"/>
              </a:spcAft>
              <a:buSzPts val="1400"/>
              <a:buChar char="○"/>
              <a:defRPr sz="1800" b="0" i="0" u="none" strike="noStrike" cap="none">
                <a:solidFill>
                  <a:schemeClr val="dk1"/>
                </a:solidFill>
                <a:latin typeface="Arial"/>
                <a:ea typeface="Arial"/>
                <a:cs typeface="Arial"/>
                <a:sym typeface="Arial"/>
              </a:defRPr>
            </a:lvl2pPr>
            <a:lvl3pPr marL="914400" marR="0" lvl="2" indent="-88900" algn="l" rtl="0">
              <a:spcBef>
                <a:spcPts val="0"/>
              </a:spcBef>
              <a:spcAft>
                <a:spcPts val="0"/>
              </a:spcAft>
              <a:buSzPts val="1400"/>
              <a:buChar char="■"/>
              <a:defRPr sz="1800" b="0" i="0" u="none" strike="noStrike" cap="none">
                <a:solidFill>
                  <a:schemeClr val="dk1"/>
                </a:solidFill>
                <a:latin typeface="Arial"/>
                <a:ea typeface="Arial"/>
                <a:cs typeface="Arial"/>
                <a:sym typeface="Arial"/>
              </a:defRPr>
            </a:lvl3pPr>
            <a:lvl4pPr marL="1371600" marR="0" lvl="3" indent="-88900" algn="l" rtl="0">
              <a:spcBef>
                <a:spcPts val="0"/>
              </a:spcBef>
              <a:spcAft>
                <a:spcPts val="0"/>
              </a:spcAft>
              <a:buSzPts val="1400"/>
              <a:buChar char="●"/>
              <a:defRPr sz="1800" b="0" i="0" u="none" strike="noStrike" cap="none">
                <a:solidFill>
                  <a:schemeClr val="dk1"/>
                </a:solidFill>
                <a:latin typeface="Arial"/>
                <a:ea typeface="Arial"/>
                <a:cs typeface="Arial"/>
                <a:sym typeface="Arial"/>
              </a:defRPr>
            </a:lvl4pPr>
            <a:lvl5pPr marL="1828800" marR="0" lvl="4" indent="-88900" algn="l" rtl="0">
              <a:spcBef>
                <a:spcPts val="0"/>
              </a:spcBef>
              <a:spcAft>
                <a:spcPts val="0"/>
              </a:spcAft>
              <a:buSzPts val="1400"/>
              <a:buChar char="○"/>
              <a:defRPr sz="1800" b="0" i="0" u="none" strike="noStrike" cap="none">
                <a:solidFill>
                  <a:schemeClr val="dk1"/>
                </a:solidFill>
                <a:latin typeface="Arial"/>
                <a:ea typeface="Arial"/>
                <a:cs typeface="Arial"/>
                <a:sym typeface="Arial"/>
              </a:defRPr>
            </a:lvl5pPr>
            <a:lvl6pPr marL="2286000" marR="0" lvl="5" indent="-88900" algn="l" rtl="0">
              <a:spcBef>
                <a:spcPts val="0"/>
              </a:spcBef>
              <a:spcAft>
                <a:spcPts val="0"/>
              </a:spcAft>
              <a:buSzPts val="1400"/>
              <a:buChar char="■"/>
              <a:defRPr sz="1800" b="0" i="0" u="none" strike="noStrike" cap="none">
                <a:solidFill>
                  <a:schemeClr val="dk1"/>
                </a:solidFill>
                <a:latin typeface="Arial"/>
                <a:ea typeface="Arial"/>
                <a:cs typeface="Arial"/>
                <a:sym typeface="Arial"/>
              </a:defRPr>
            </a:lvl6pPr>
            <a:lvl7pPr marL="2743200" marR="0" lvl="6" indent="-88900" algn="l" rtl="0">
              <a:spcBef>
                <a:spcPts val="0"/>
              </a:spcBef>
              <a:spcAft>
                <a:spcPts val="0"/>
              </a:spcAft>
              <a:buSzPts val="1400"/>
              <a:buChar char="●"/>
              <a:defRPr sz="1800" b="0" i="0" u="none" strike="noStrike" cap="none">
                <a:solidFill>
                  <a:schemeClr val="dk1"/>
                </a:solidFill>
                <a:latin typeface="Arial"/>
                <a:ea typeface="Arial"/>
                <a:cs typeface="Arial"/>
                <a:sym typeface="Arial"/>
              </a:defRPr>
            </a:lvl7pPr>
            <a:lvl8pPr marL="3200400" marR="0" lvl="7" indent="-88900" algn="l" rtl="0">
              <a:spcBef>
                <a:spcPts val="0"/>
              </a:spcBef>
              <a:spcAft>
                <a:spcPts val="0"/>
              </a:spcAft>
              <a:buSzPts val="1400"/>
              <a:buChar char="○"/>
              <a:defRPr sz="1800" b="0" i="0" u="none" strike="noStrike" cap="none">
                <a:solidFill>
                  <a:schemeClr val="dk1"/>
                </a:solidFill>
                <a:latin typeface="Arial"/>
                <a:ea typeface="Arial"/>
                <a:cs typeface="Arial"/>
                <a:sym typeface="Arial"/>
              </a:defRPr>
            </a:lvl8pPr>
            <a:lvl9pPr marL="3657600" marR="0" lvl="8" indent="-88900" algn="l" rtl="0">
              <a:spcBef>
                <a:spcPts val="0"/>
              </a:spcBef>
              <a:spcAft>
                <a:spcPts val="0"/>
              </a:spcAft>
              <a:buSzPts val="1400"/>
              <a:buChar char="■"/>
              <a:defRPr sz="1800" b="0" i="0" u="none" strike="noStrike" cap="none">
                <a:solidFill>
                  <a:schemeClr val="dk1"/>
                </a:solidFill>
                <a:latin typeface="Arial"/>
                <a:ea typeface="Arial"/>
                <a:cs typeface="Arial"/>
                <a:sym typeface="Arial"/>
              </a:defRPr>
            </a:lvl9pPr>
          </a:lstStyle>
          <a:p>
            <a:endParaRPr/>
          </a:p>
        </p:txBody>
      </p:sp>
      <p:sp>
        <p:nvSpPr>
          <p:cNvPr id="57" name="Google Shape;57;p13"/>
          <p:cNvSpPr txBox="1">
            <a:spLocks noGrp="1"/>
          </p:cNvSpPr>
          <p:nvPr>
            <p:ph type="sldNum" idx="12"/>
          </p:nvPr>
        </p:nvSpPr>
        <p:spPr>
          <a:xfrm>
            <a:off x="6553200" y="6356350"/>
            <a:ext cx="2133600" cy="365100"/>
          </a:xfrm>
          <a:prstGeom prst="rect">
            <a:avLst/>
          </a:prstGeom>
          <a:noFill/>
          <a:ln>
            <a:noFill/>
          </a:ln>
        </p:spPr>
        <p:txBody>
          <a:bodyPr spcFirstLastPara="1" wrap="square" lIns="91425" tIns="91425" rIns="91425" bIns="91425" anchor="t" anchorCtr="0">
            <a:noAutofit/>
          </a:bodyPr>
          <a:lstStyle>
            <a:lvl1pPr marL="0" marR="0" lvl="0" indent="0" algn="l" rtl="0">
              <a:buNone/>
              <a:defRPr sz="1800" b="0" i="0" u="none" strike="noStrike" cap="none">
                <a:solidFill>
                  <a:schemeClr val="dk1"/>
                </a:solidFill>
                <a:latin typeface="Arial"/>
                <a:ea typeface="Arial"/>
                <a:cs typeface="Arial"/>
                <a:sym typeface="Arial"/>
              </a:defRPr>
            </a:lvl1pPr>
            <a:lvl2pPr marL="0" marR="0" lvl="1" indent="0" algn="l" rtl="0">
              <a:buNone/>
              <a:defRPr sz="1800" b="0" i="0" u="none" strike="noStrike" cap="none">
                <a:solidFill>
                  <a:schemeClr val="dk1"/>
                </a:solidFill>
                <a:latin typeface="Arial"/>
                <a:ea typeface="Arial"/>
                <a:cs typeface="Arial"/>
                <a:sym typeface="Arial"/>
              </a:defRPr>
            </a:lvl2pPr>
            <a:lvl3pPr marL="0" marR="0" lvl="2" indent="0" algn="l" rtl="0">
              <a:buNone/>
              <a:defRPr sz="1800" b="0" i="0" u="none" strike="noStrike" cap="none">
                <a:solidFill>
                  <a:schemeClr val="dk1"/>
                </a:solidFill>
                <a:latin typeface="Arial"/>
                <a:ea typeface="Arial"/>
                <a:cs typeface="Arial"/>
                <a:sym typeface="Arial"/>
              </a:defRPr>
            </a:lvl3pPr>
            <a:lvl4pPr marL="0" marR="0" lvl="3" indent="0" algn="l" rtl="0">
              <a:buNone/>
              <a:defRPr sz="1800" b="0" i="0" u="none" strike="noStrike" cap="none">
                <a:solidFill>
                  <a:schemeClr val="dk1"/>
                </a:solidFill>
                <a:latin typeface="Arial"/>
                <a:ea typeface="Arial"/>
                <a:cs typeface="Arial"/>
                <a:sym typeface="Arial"/>
              </a:defRPr>
            </a:lvl4pPr>
            <a:lvl5pPr marL="0" marR="0" lvl="4" indent="0" algn="l" rtl="0">
              <a:buNone/>
              <a:defRPr sz="1800" b="0" i="0" u="none" strike="noStrike" cap="none">
                <a:solidFill>
                  <a:schemeClr val="dk1"/>
                </a:solidFill>
                <a:latin typeface="Arial"/>
                <a:ea typeface="Arial"/>
                <a:cs typeface="Arial"/>
                <a:sym typeface="Arial"/>
              </a:defRPr>
            </a:lvl5pPr>
            <a:lvl6pPr marL="0" marR="0" lvl="5" indent="0" algn="l" rtl="0">
              <a:buNone/>
              <a:defRPr sz="1800" b="0" i="0" u="none" strike="noStrike" cap="none">
                <a:solidFill>
                  <a:schemeClr val="dk1"/>
                </a:solidFill>
                <a:latin typeface="Arial"/>
                <a:ea typeface="Arial"/>
                <a:cs typeface="Arial"/>
                <a:sym typeface="Arial"/>
              </a:defRPr>
            </a:lvl6pPr>
            <a:lvl7pPr marL="0" marR="0" lvl="6" indent="0" algn="l" rtl="0">
              <a:buNone/>
              <a:defRPr sz="1800" b="0" i="0" u="none" strike="noStrike" cap="none">
                <a:solidFill>
                  <a:schemeClr val="dk1"/>
                </a:solidFill>
                <a:latin typeface="Arial"/>
                <a:ea typeface="Arial"/>
                <a:cs typeface="Arial"/>
                <a:sym typeface="Arial"/>
              </a:defRPr>
            </a:lvl7pPr>
            <a:lvl8pPr marL="0" marR="0" lvl="7" indent="0" algn="l" rtl="0">
              <a:buNone/>
              <a:defRPr sz="1800" b="0" i="0" u="none" strike="noStrike" cap="none">
                <a:solidFill>
                  <a:schemeClr val="dk1"/>
                </a:solidFill>
                <a:latin typeface="Arial"/>
                <a:ea typeface="Arial"/>
                <a:cs typeface="Arial"/>
                <a:sym typeface="Arial"/>
              </a:defRPr>
            </a:lvl8pPr>
            <a:lvl9pPr marL="0" marR="0" lvl="8" indent="0" algn="l" rtl="0">
              <a:buNone/>
              <a:defRPr sz="1800" b="0" i="0" u="none" strike="noStrike" cap="none">
                <a:solidFill>
                  <a:schemeClr val="dk1"/>
                </a:solidFill>
                <a:latin typeface="Arial"/>
                <a:ea typeface="Arial"/>
                <a:cs typeface="Arial"/>
                <a:sym typeface="Arial"/>
              </a:defRPr>
            </a:lvl9pPr>
          </a:lstStyle>
          <a:p>
            <a:pPr marL="0" lvl="0" indent="-88900" algn="l" rtl="0">
              <a:spcBef>
                <a:spcPts val="0"/>
              </a:spcBef>
              <a:spcAft>
                <a:spcPts val="0"/>
              </a:spcAft>
              <a:buSzPts val="1400"/>
              <a:buChar char="●"/>
            </a:pPr>
            <a:endParaRPr/>
          </a:p>
          <a:p>
            <a:pPr marL="457200" lvl="1" indent="-88900" algn="l" rtl="0">
              <a:spcBef>
                <a:spcPts val="0"/>
              </a:spcBef>
              <a:spcAft>
                <a:spcPts val="0"/>
              </a:spcAft>
              <a:buSzPts val="1400"/>
              <a:buChar char="○"/>
            </a:pPr>
            <a:endParaRPr/>
          </a:p>
          <a:p>
            <a:pPr marL="914400" lvl="2" indent="-88900" algn="l" rtl="0">
              <a:spcBef>
                <a:spcPts val="0"/>
              </a:spcBef>
              <a:spcAft>
                <a:spcPts val="0"/>
              </a:spcAft>
              <a:buSzPts val="1400"/>
              <a:buChar char="■"/>
            </a:pPr>
            <a:endParaRPr/>
          </a:p>
          <a:p>
            <a:pPr marL="1371600" lvl="3" indent="-88900" algn="l" rtl="0">
              <a:spcBef>
                <a:spcPts val="0"/>
              </a:spcBef>
              <a:spcAft>
                <a:spcPts val="0"/>
              </a:spcAft>
              <a:buSzPts val="1400"/>
              <a:buChar char="●"/>
            </a:pPr>
            <a:endParaRPr/>
          </a:p>
          <a:p>
            <a:pPr marL="1828800" lvl="4" indent="-88900" algn="l" rtl="0">
              <a:spcBef>
                <a:spcPts val="0"/>
              </a:spcBef>
              <a:spcAft>
                <a:spcPts val="0"/>
              </a:spcAft>
              <a:buSzPts val="1400"/>
              <a:buChar char="○"/>
            </a:pPr>
            <a:endParaRPr/>
          </a:p>
          <a:p>
            <a:pPr marL="2286000" lvl="5" indent="-88900" algn="l" rtl="0">
              <a:spcBef>
                <a:spcPts val="0"/>
              </a:spcBef>
              <a:spcAft>
                <a:spcPts val="0"/>
              </a:spcAft>
              <a:buSzPts val="1400"/>
              <a:buChar char="■"/>
            </a:pPr>
            <a:endParaRPr/>
          </a:p>
          <a:p>
            <a:pPr marL="2743200" lvl="6" indent="-88900" algn="l" rtl="0">
              <a:spcBef>
                <a:spcPts val="0"/>
              </a:spcBef>
              <a:spcAft>
                <a:spcPts val="0"/>
              </a:spcAft>
              <a:buSzPts val="1400"/>
              <a:buChar char="●"/>
            </a:pPr>
            <a:endParaRPr/>
          </a:p>
          <a:p>
            <a:pPr marL="3200400" lvl="7" indent="-88900" algn="l" rtl="0">
              <a:spcBef>
                <a:spcPts val="0"/>
              </a:spcBef>
              <a:spcAft>
                <a:spcPts val="0"/>
              </a:spcAft>
              <a:buSzPts val="1400"/>
              <a:buChar char="○"/>
            </a:pPr>
            <a:endParaRPr/>
          </a:p>
          <a:p>
            <a:pPr marL="3657600" lvl="8" indent="-88900" algn="l" rtl="0">
              <a:spcBef>
                <a:spcPts val="0"/>
              </a:spcBef>
              <a:spcAft>
                <a:spcPts val="0"/>
              </a:spcAft>
              <a:buSzPts val="1400"/>
              <a:buChar char="■"/>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_1">
  <p:cSld name="TITLE_1">
    <p:spTree>
      <p:nvGrpSpPr>
        <p:cNvPr id="1" name="Shape 58"/>
        <p:cNvGrpSpPr/>
        <p:nvPr/>
      </p:nvGrpSpPr>
      <p:grpSpPr>
        <a:xfrm>
          <a:off x="0" y="0"/>
          <a:ext cx="0" cy="0"/>
          <a:chOff x="0" y="0"/>
          <a:chExt cx="0" cy="0"/>
        </a:xfrm>
      </p:grpSpPr>
      <p:sp>
        <p:nvSpPr>
          <p:cNvPr id="59" name="Google Shape;59;p14"/>
          <p:cNvSpPr txBox="1">
            <a:spLocks noGrp="1"/>
          </p:cNvSpPr>
          <p:nvPr>
            <p:ph type="ctrTitle"/>
          </p:nvPr>
        </p:nvSpPr>
        <p:spPr>
          <a:xfrm>
            <a:off x="685800" y="2111123"/>
            <a:ext cx="7772400" cy="154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Char char="●"/>
              <a:defRPr sz="4000"/>
            </a:lvl1pPr>
            <a:lvl2pPr lvl="1" algn="ctr" rtl="0">
              <a:spcBef>
                <a:spcPts val="0"/>
              </a:spcBef>
              <a:spcAft>
                <a:spcPts val="0"/>
              </a:spcAft>
              <a:buSzPts val="4800"/>
              <a:buChar char="○"/>
              <a:defRPr sz="4800"/>
            </a:lvl2pPr>
            <a:lvl3pPr lvl="2" algn="ctr" rtl="0">
              <a:spcBef>
                <a:spcPts val="0"/>
              </a:spcBef>
              <a:spcAft>
                <a:spcPts val="0"/>
              </a:spcAft>
              <a:buSzPts val="4800"/>
              <a:buChar char="■"/>
              <a:defRPr sz="4800"/>
            </a:lvl3pPr>
            <a:lvl4pPr lvl="3" algn="ctr" rtl="0">
              <a:spcBef>
                <a:spcPts val="0"/>
              </a:spcBef>
              <a:spcAft>
                <a:spcPts val="0"/>
              </a:spcAft>
              <a:buSzPts val="4800"/>
              <a:buChar char="●"/>
              <a:defRPr sz="4800"/>
            </a:lvl4pPr>
            <a:lvl5pPr lvl="4" algn="ctr" rtl="0">
              <a:spcBef>
                <a:spcPts val="0"/>
              </a:spcBef>
              <a:spcAft>
                <a:spcPts val="0"/>
              </a:spcAft>
              <a:buSzPts val="4800"/>
              <a:buChar char="○"/>
              <a:defRPr sz="4800"/>
            </a:lvl5pPr>
            <a:lvl6pPr lvl="5" algn="ctr" rtl="0">
              <a:spcBef>
                <a:spcPts val="0"/>
              </a:spcBef>
              <a:spcAft>
                <a:spcPts val="0"/>
              </a:spcAft>
              <a:buSzPts val="4800"/>
              <a:buChar char="■"/>
              <a:defRPr sz="4800"/>
            </a:lvl6pPr>
            <a:lvl7pPr lvl="6" algn="ctr" rtl="0">
              <a:spcBef>
                <a:spcPts val="0"/>
              </a:spcBef>
              <a:spcAft>
                <a:spcPts val="0"/>
              </a:spcAft>
              <a:buSzPts val="4800"/>
              <a:buChar char="●"/>
              <a:defRPr sz="4800"/>
            </a:lvl7pPr>
            <a:lvl8pPr lvl="7" algn="ctr" rtl="0">
              <a:spcBef>
                <a:spcPts val="0"/>
              </a:spcBef>
              <a:spcAft>
                <a:spcPts val="0"/>
              </a:spcAft>
              <a:buSzPts val="4800"/>
              <a:buChar char="○"/>
              <a:defRPr sz="4800"/>
            </a:lvl8pPr>
            <a:lvl9pPr lvl="8" algn="ctr" rtl="0">
              <a:spcBef>
                <a:spcPts val="0"/>
              </a:spcBef>
              <a:spcAft>
                <a:spcPts val="0"/>
              </a:spcAft>
              <a:buSzPts val="4800"/>
              <a:buChar char="■"/>
              <a:defRPr sz="4800"/>
            </a:lvl9pPr>
          </a:lstStyle>
          <a:p>
            <a:endParaRPr/>
          </a:p>
        </p:txBody>
      </p:sp>
      <p:sp>
        <p:nvSpPr>
          <p:cNvPr id="60" name="Google Shape;60;p14"/>
          <p:cNvSpPr txBox="1">
            <a:spLocks noGrp="1"/>
          </p:cNvSpPr>
          <p:nvPr>
            <p:ph type="subTitle" idx="1"/>
          </p:nvPr>
        </p:nvSpPr>
        <p:spPr>
          <a:xfrm>
            <a:off x="685800" y="3786750"/>
            <a:ext cx="4113000" cy="2008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endParaRPr/>
          </a:p>
        </p:txBody>
      </p:sp>
      <p:sp>
        <p:nvSpPr>
          <p:cNvPr id="61" name="Google Shape;61;p14"/>
          <p:cNvSpPr txBox="1">
            <a:spLocks noGrp="1"/>
          </p:cNvSpPr>
          <p:nvPr>
            <p:ph type="sldNum" idx="12"/>
          </p:nvPr>
        </p:nvSpPr>
        <p:spPr>
          <a:xfrm>
            <a:off x="8556791" y="6333134"/>
            <a:ext cx="548700" cy="5247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anger" type="tx">
  <p:cSld name="TITLE_AND_BODY">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457200" y="122250"/>
            <a:ext cx="8229600" cy="590400"/>
          </a:xfrm>
          <a:prstGeom prst="rect">
            <a:avLst/>
          </a:prstGeom>
          <a:solidFill>
            <a:srgbClr val="004869"/>
          </a:solidFill>
        </p:spPr>
        <p:txBody>
          <a:bodyPr spcFirstLastPara="1" wrap="square" lIns="91425" tIns="91425" rIns="91425" bIns="91425" anchor="ctr" anchorCtr="0">
            <a:noAutofit/>
          </a:bodyPr>
          <a:lstStyle>
            <a:lvl1pPr lvl="0" rtl="0">
              <a:spcBef>
                <a:spcPts val="0"/>
              </a:spcBef>
              <a:spcAft>
                <a:spcPts val="0"/>
              </a:spcAft>
              <a:buClr>
                <a:srgbClr val="FFFFFF"/>
              </a:buClr>
              <a:buSzPts val="1400"/>
              <a:buChar char="●"/>
              <a:defRPr>
                <a:solidFill>
                  <a:srgbClr val="FFFFFF"/>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64" name="Google Shape;64;p15"/>
          <p:cNvSpPr txBox="1">
            <a:spLocks noGrp="1"/>
          </p:cNvSpPr>
          <p:nvPr>
            <p:ph type="body" idx="1"/>
          </p:nvPr>
        </p:nvSpPr>
        <p:spPr>
          <a:xfrm>
            <a:off x="457200" y="838699"/>
            <a:ext cx="8229600" cy="5577600"/>
          </a:xfrm>
          <a:prstGeom prst="rect">
            <a:avLst/>
          </a:prstGeom>
        </p:spPr>
        <p:txBody>
          <a:bodyPr spcFirstLastPara="1" wrap="square" lIns="91425" tIns="91425" rIns="91425" bIns="91425" anchor="t" anchorCtr="0">
            <a:noAutofit/>
          </a:bodyPr>
          <a:lstStyle>
            <a:lvl1pPr marL="457200" lvl="0" indent="-330200" rtl="0">
              <a:spcBef>
                <a:spcPts val="400"/>
              </a:spcBef>
              <a:spcAft>
                <a:spcPts val="0"/>
              </a:spcAft>
              <a:buClr>
                <a:srgbClr val="004869"/>
              </a:buClr>
              <a:buSzPts val="1600"/>
              <a:buChar char="➢"/>
              <a:defRPr sz="1600">
                <a:solidFill>
                  <a:srgbClr val="004869"/>
                </a:solidFill>
              </a:defRPr>
            </a:lvl1pPr>
            <a:lvl2pPr marL="914400" lvl="1" indent="-304800" rtl="0">
              <a:lnSpc>
                <a:spcPct val="150000"/>
              </a:lnSpc>
              <a:spcBef>
                <a:spcPts val="0"/>
              </a:spcBef>
              <a:spcAft>
                <a:spcPts val="0"/>
              </a:spcAft>
              <a:buClr>
                <a:srgbClr val="004869"/>
              </a:buClr>
              <a:buSzPts val="1200"/>
              <a:buChar char="○"/>
              <a:defRPr sz="1200">
                <a:solidFill>
                  <a:srgbClr val="004869"/>
                </a:solidFill>
              </a:defRPr>
            </a:lvl2pPr>
            <a:lvl3pPr marL="1371600" lvl="2" indent="-292100" rtl="0">
              <a:lnSpc>
                <a:spcPct val="150000"/>
              </a:lnSpc>
              <a:spcBef>
                <a:spcPts val="0"/>
              </a:spcBef>
              <a:spcAft>
                <a:spcPts val="0"/>
              </a:spcAft>
              <a:buClr>
                <a:srgbClr val="004869"/>
              </a:buClr>
              <a:buSzPts val="1000"/>
              <a:buChar char="■"/>
              <a:defRPr sz="1000">
                <a:solidFill>
                  <a:srgbClr val="004869"/>
                </a:solidFill>
              </a:defRPr>
            </a:lvl3pPr>
            <a:lvl4pPr marL="1828800" lvl="3" indent="-317500" rtl="0">
              <a:spcBef>
                <a:spcPts val="0"/>
              </a:spcBef>
              <a:spcAft>
                <a:spcPts val="0"/>
              </a:spcAft>
              <a:buClr>
                <a:srgbClr val="004869"/>
              </a:buClr>
              <a:buSzPts val="1400"/>
              <a:buChar char="●"/>
              <a:defRPr>
                <a:solidFill>
                  <a:srgbClr val="004869"/>
                </a:solidFill>
              </a:defRPr>
            </a:lvl4pPr>
            <a:lvl5pPr marL="2286000" lvl="4" indent="-317500" rtl="0">
              <a:spcBef>
                <a:spcPts val="0"/>
              </a:spcBef>
              <a:spcAft>
                <a:spcPts val="0"/>
              </a:spcAft>
              <a:buClr>
                <a:srgbClr val="004869"/>
              </a:buClr>
              <a:buSzPts val="1400"/>
              <a:buChar char="○"/>
              <a:defRPr>
                <a:solidFill>
                  <a:srgbClr val="004869"/>
                </a:solidFill>
              </a:defRPr>
            </a:lvl5pPr>
            <a:lvl6pPr marL="2743200" lvl="5" indent="-317500" rtl="0">
              <a:spcBef>
                <a:spcPts val="0"/>
              </a:spcBef>
              <a:spcAft>
                <a:spcPts val="0"/>
              </a:spcAft>
              <a:buClr>
                <a:srgbClr val="004869"/>
              </a:buClr>
              <a:buSzPts val="1400"/>
              <a:buChar char="■"/>
              <a:defRPr>
                <a:solidFill>
                  <a:srgbClr val="004869"/>
                </a:solidFill>
              </a:defRPr>
            </a:lvl6pPr>
            <a:lvl7pPr marL="3200400" lvl="6" indent="-317500" rtl="0">
              <a:spcBef>
                <a:spcPts val="0"/>
              </a:spcBef>
              <a:spcAft>
                <a:spcPts val="0"/>
              </a:spcAft>
              <a:buClr>
                <a:srgbClr val="004869"/>
              </a:buClr>
              <a:buSzPts val="1400"/>
              <a:buChar char="●"/>
              <a:defRPr>
                <a:solidFill>
                  <a:srgbClr val="004869"/>
                </a:solidFill>
              </a:defRPr>
            </a:lvl7pPr>
            <a:lvl8pPr marL="3657600" lvl="7" indent="-317500" rtl="0">
              <a:spcBef>
                <a:spcPts val="0"/>
              </a:spcBef>
              <a:spcAft>
                <a:spcPts val="0"/>
              </a:spcAft>
              <a:buClr>
                <a:srgbClr val="004869"/>
              </a:buClr>
              <a:buSzPts val="1400"/>
              <a:buChar char="○"/>
              <a:defRPr>
                <a:solidFill>
                  <a:srgbClr val="004869"/>
                </a:solidFill>
              </a:defRPr>
            </a:lvl8pPr>
            <a:lvl9pPr marL="4114800" lvl="8" indent="-317500" rtl="0">
              <a:spcBef>
                <a:spcPts val="0"/>
              </a:spcBef>
              <a:spcAft>
                <a:spcPts val="0"/>
              </a:spcAft>
              <a:buClr>
                <a:srgbClr val="004869"/>
              </a:buClr>
              <a:buSzPts val="1400"/>
              <a:buChar char="■"/>
              <a:defRPr>
                <a:solidFill>
                  <a:srgbClr val="004869"/>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anger 1">
  <p:cSld name="TITLE_AND_BODY_1">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457200" y="122246"/>
            <a:ext cx="8229600" cy="795600"/>
          </a:xfrm>
          <a:prstGeom prst="rect">
            <a:avLst/>
          </a:prstGeom>
          <a:solidFill>
            <a:srgbClr val="004869"/>
          </a:solidFill>
        </p:spPr>
        <p:txBody>
          <a:bodyPr spcFirstLastPara="1" wrap="square" lIns="91425" tIns="91425" rIns="91425" bIns="91425" anchor="ctr" anchorCtr="0">
            <a:noAutofit/>
          </a:bodyPr>
          <a:lstStyle>
            <a:lvl1pPr lvl="0" rtl="0">
              <a:spcBef>
                <a:spcPts val="0"/>
              </a:spcBef>
              <a:spcAft>
                <a:spcPts val="0"/>
              </a:spcAft>
              <a:buClr>
                <a:srgbClr val="FFFFFF"/>
              </a:buClr>
              <a:buSzPts val="1400"/>
              <a:buChar char="●"/>
              <a:defRPr>
                <a:solidFill>
                  <a:srgbClr val="FFFFFF"/>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67" name="Google Shape;67;p16"/>
          <p:cNvSpPr txBox="1">
            <a:spLocks noGrp="1"/>
          </p:cNvSpPr>
          <p:nvPr>
            <p:ph type="body" idx="1"/>
          </p:nvPr>
        </p:nvSpPr>
        <p:spPr>
          <a:xfrm>
            <a:off x="457200" y="1077087"/>
            <a:ext cx="8229600" cy="5339100"/>
          </a:xfrm>
          <a:prstGeom prst="rect">
            <a:avLst/>
          </a:prstGeom>
        </p:spPr>
        <p:txBody>
          <a:bodyPr spcFirstLastPara="1" wrap="square" lIns="91425" tIns="91425" rIns="91425" bIns="91425" anchor="t" anchorCtr="0">
            <a:noAutofit/>
          </a:bodyPr>
          <a:lstStyle>
            <a:lvl1pPr marL="457200" lvl="0" indent="-317500" rtl="0">
              <a:spcBef>
                <a:spcPts val="400"/>
              </a:spcBef>
              <a:spcAft>
                <a:spcPts val="0"/>
              </a:spcAft>
              <a:buClr>
                <a:srgbClr val="004869"/>
              </a:buClr>
              <a:buSzPts val="1400"/>
              <a:buChar char="➢"/>
              <a:defRPr>
                <a:solidFill>
                  <a:srgbClr val="004869"/>
                </a:solidFill>
              </a:defRPr>
            </a:lvl1pPr>
            <a:lvl2pPr marL="914400" lvl="1" indent="-317500" rtl="0">
              <a:spcBef>
                <a:spcPts val="0"/>
              </a:spcBef>
              <a:spcAft>
                <a:spcPts val="0"/>
              </a:spcAft>
              <a:buClr>
                <a:srgbClr val="004869"/>
              </a:buClr>
              <a:buSzPts val="1400"/>
              <a:buChar char="○"/>
              <a:defRPr>
                <a:solidFill>
                  <a:srgbClr val="004869"/>
                </a:solidFill>
              </a:defRPr>
            </a:lvl2pPr>
            <a:lvl3pPr marL="1371600" lvl="2" indent="-317500" rtl="0">
              <a:spcBef>
                <a:spcPts val="0"/>
              </a:spcBef>
              <a:spcAft>
                <a:spcPts val="0"/>
              </a:spcAft>
              <a:buClr>
                <a:srgbClr val="004869"/>
              </a:buClr>
              <a:buSzPts val="1400"/>
              <a:buChar char="■"/>
              <a:defRPr>
                <a:solidFill>
                  <a:srgbClr val="004869"/>
                </a:solidFill>
              </a:defRPr>
            </a:lvl3pPr>
            <a:lvl4pPr marL="1828800" lvl="3" indent="-317500" rtl="0">
              <a:spcBef>
                <a:spcPts val="0"/>
              </a:spcBef>
              <a:spcAft>
                <a:spcPts val="0"/>
              </a:spcAft>
              <a:buClr>
                <a:srgbClr val="004869"/>
              </a:buClr>
              <a:buSzPts val="1400"/>
              <a:buChar char="●"/>
              <a:defRPr>
                <a:solidFill>
                  <a:srgbClr val="004869"/>
                </a:solidFill>
              </a:defRPr>
            </a:lvl4pPr>
            <a:lvl5pPr marL="2286000" lvl="4" indent="-317500" rtl="0">
              <a:spcBef>
                <a:spcPts val="0"/>
              </a:spcBef>
              <a:spcAft>
                <a:spcPts val="0"/>
              </a:spcAft>
              <a:buClr>
                <a:srgbClr val="004869"/>
              </a:buClr>
              <a:buSzPts val="1400"/>
              <a:buChar char="○"/>
              <a:defRPr>
                <a:solidFill>
                  <a:srgbClr val="004869"/>
                </a:solidFill>
              </a:defRPr>
            </a:lvl5pPr>
            <a:lvl6pPr marL="2743200" lvl="5" indent="-317500" rtl="0">
              <a:spcBef>
                <a:spcPts val="0"/>
              </a:spcBef>
              <a:spcAft>
                <a:spcPts val="0"/>
              </a:spcAft>
              <a:buClr>
                <a:srgbClr val="004869"/>
              </a:buClr>
              <a:buSzPts val="1400"/>
              <a:buChar char="■"/>
              <a:defRPr>
                <a:solidFill>
                  <a:srgbClr val="004869"/>
                </a:solidFill>
              </a:defRPr>
            </a:lvl6pPr>
            <a:lvl7pPr marL="3200400" lvl="6" indent="-317500" rtl="0">
              <a:spcBef>
                <a:spcPts val="0"/>
              </a:spcBef>
              <a:spcAft>
                <a:spcPts val="0"/>
              </a:spcAft>
              <a:buClr>
                <a:srgbClr val="004869"/>
              </a:buClr>
              <a:buSzPts val="1400"/>
              <a:buChar char="●"/>
              <a:defRPr>
                <a:solidFill>
                  <a:srgbClr val="004869"/>
                </a:solidFill>
              </a:defRPr>
            </a:lvl7pPr>
            <a:lvl8pPr marL="3657600" lvl="7" indent="-317500" rtl="0">
              <a:spcBef>
                <a:spcPts val="0"/>
              </a:spcBef>
              <a:spcAft>
                <a:spcPts val="0"/>
              </a:spcAft>
              <a:buClr>
                <a:srgbClr val="004869"/>
              </a:buClr>
              <a:buSzPts val="1400"/>
              <a:buChar char="○"/>
              <a:defRPr>
                <a:solidFill>
                  <a:srgbClr val="004869"/>
                </a:solidFill>
              </a:defRPr>
            </a:lvl8pPr>
            <a:lvl9pPr marL="4114800" lvl="8" indent="-317500" rtl="0">
              <a:spcBef>
                <a:spcPts val="0"/>
              </a:spcBef>
              <a:spcAft>
                <a:spcPts val="0"/>
              </a:spcAft>
              <a:buClr>
                <a:srgbClr val="004869"/>
              </a:buClr>
              <a:buSzPts val="1400"/>
              <a:buChar char="■"/>
              <a:defRPr>
                <a:solidFill>
                  <a:srgbClr val="004869"/>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_2">
  <p:cSld name="TITLE_2">
    <p:spTree>
      <p:nvGrpSpPr>
        <p:cNvPr id="1" name="Shape 68"/>
        <p:cNvGrpSpPr/>
        <p:nvPr/>
      </p:nvGrpSpPr>
      <p:grpSpPr>
        <a:xfrm>
          <a:off x="0" y="0"/>
          <a:ext cx="0" cy="0"/>
          <a:chOff x="0" y="0"/>
          <a:chExt cx="0" cy="0"/>
        </a:xfrm>
      </p:grpSpPr>
      <p:sp>
        <p:nvSpPr>
          <p:cNvPr id="69" name="Google Shape;69;p17"/>
          <p:cNvSpPr txBox="1">
            <a:spLocks noGrp="1"/>
          </p:cNvSpPr>
          <p:nvPr>
            <p:ph type="ctrTitle"/>
          </p:nvPr>
        </p:nvSpPr>
        <p:spPr>
          <a:xfrm>
            <a:off x="311708" y="992767"/>
            <a:ext cx="8520600" cy="273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70" name="Google Shape;70;p17"/>
          <p:cNvSpPr txBox="1">
            <a:spLocks noGrp="1"/>
          </p:cNvSpPr>
          <p:nvPr>
            <p:ph type="subTitle" idx="1"/>
          </p:nvPr>
        </p:nvSpPr>
        <p:spPr>
          <a:xfrm>
            <a:off x="311700" y="3778833"/>
            <a:ext cx="8520600" cy="1056900"/>
          </a:xfrm>
          <a:prstGeom prst="rect">
            <a:avLst/>
          </a:prstGeom>
        </p:spPr>
        <p:txBody>
          <a:bodyPr spcFirstLastPara="1" wrap="square" lIns="91425" tIns="91425" rIns="91425" bIns="91425" anchor="t" anchorCtr="0">
            <a:noAutofit/>
          </a:bodyPr>
          <a:lstStyle>
            <a:lvl1pPr lvl="0" algn="ctr" rtl="0">
              <a:lnSpc>
                <a:spcPct val="100000"/>
              </a:lnSpc>
              <a:spcBef>
                <a:spcPts val="40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1" name="Google Shape;71;p17"/>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_3">
  <p:cSld name="TITLE_3">
    <p:spTree>
      <p:nvGrpSpPr>
        <p:cNvPr id="1" name="Shape 72"/>
        <p:cNvGrpSpPr/>
        <p:nvPr/>
      </p:nvGrpSpPr>
      <p:grpSpPr>
        <a:xfrm>
          <a:off x="0" y="0"/>
          <a:ext cx="0" cy="0"/>
          <a:chOff x="0" y="0"/>
          <a:chExt cx="0" cy="0"/>
        </a:xfrm>
      </p:grpSpPr>
      <p:sp>
        <p:nvSpPr>
          <p:cNvPr id="73" name="Google Shape;73;p18"/>
          <p:cNvSpPr txBox="1">
            <a:spLocks noGrp="1"/>
          </p:cNvSpPr>
          <p:nvPr>
            <p:ph type="ctrTitle"/>
          </p:nvPr>
        </p:nvSpPr>
        <p:spPr>
          <a:xfrm>
            <a:off x="311708" y="992767"/>
            <a:ext cx="8520600" cy="273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74" name="Google Shape;74;p18"/>
          <p:cNvSpPr txBox="1">
            <a:spLocks noGrp="1"/>
          </p:cNvSpPr>
          <p:nvPr>
            <p:ph type="subTitle" idx="1"/>
          </p:nvPr>
        </p:nvSpPr>
        <p:spPr>
          <a:xfrm>
            <a:off x="311700" y="3778833"/>
            <a:ext cx="8520600" cy="1056900"/>
          </a:xfrm>
          <a:prstGeom prst="rect">
            <a:avLst/>
          </a:prstGeom>
        </p:spPr>
        <p:txBody>
          <a:bodyPr spcFirstLastPara="1" wrap="square" lIns="91425" tIns="91425" rIns="91425" bIns="91425" anchor="t" anchorCtr="0">
            <a:noAutofit/>
          </a:bodyPr>
          <a:lstStyle>
            <a:lvl1pPr lvl="0" algn="ctr" rtl="0">
              <a:lnSpc>
                <a:spcPct val="100000"/>
              </a:lnSpc>
              <a:spcBef>
                <a:spcPts val="40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5" name="Google Shape;75;p18"/>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_4">
  <p:cSld name="TITLE_4">
    <p:spTree>
      <p:nvGrpSpPr>
        <p:cNvPr id="1" name="Shape 76"/>
        <p:cNvGrpSpPr/>
        <p:nvPr/>
      </p:nvGrpSpPr>
      <p:grpSpPr>
        <a:xfrm>
          <a:off x="0" y="0"/>
          <a:ext cx="0" cy="0"/>
          <a:chOff x="0" y="0"/>
          <a:chExt cx="0" cy="0"/>
        </a:xfrm>
      </p:grpSpPr>
      <p:sp>
        <p:nvSpPr>
          <p:cNvPr id="77" name="Google Shape;77;p19"/>
          <p:cNvSpPr txBox="1">
            <a:spLocks noGrp="1"/>
          </p:cNvSpPr>
          <p:nvPr>
            <p:ph type="ctrTitle"/>
          </p:nvPr>
        </p:nvSpPr>
        <p:spPr>
          <a:xfrm>
            <a:off x="311708" y="992767"/>
            <a:ext cx="8520600" cy="273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78" name="Google Shape;78;p19"/>
          <p:cNvSpPr txBox="1">
            <a:spLocks noGrp="1"/>
          </p:cNvSpPr>
          <p:nvPr>
            <p:ph type="subTitle" idx="1"/>
          </p:nvPr>
        </p:nvSpPr>
        <p:spPr>
          <a:xfrm>
            <a:off x="311700" y="3778833"/>
            <a:ext cx="8520600" cy="1056900"/>
          </a:xfrm>
          <a:prstGeom prst="rect">
            <a:avLst/>
          </a:prstGeom>
        </p:spPr>
        <p:txBody>
          <a:bodyPr spcFirstLastPara="1" wrap="square" lIns="91425" tIns="91425" rIns="91425" bIns="91425" anchor="t" anchorCtr="0">
            <a:noAutofit/>
          </a:bodyPr>
          <a:lstStyle>
            <a:lvl1pPr lvl="0" algn="ctr" rtl="0">
              <a:lnSpc>
                <a:spcPct val="100000"/>
              </a:lnSpc>
              <a:spcBef>
                <a:spcPts val="40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9" name="Google Shape;79;p19"/>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_5">
  <p:cSld name="TITLE_5">
    <p:spTree>
      <p:nvGrpSpPr>
        <p:cNvPr id="1" name="Shape 80"/>
        <p:cNvGrpSpPr/>
        <p:nvPr/>
      </p:nvGrpSpPr>
      <p:grpSpPr>
        <a:xfrm>
          <a:off x="0" y="0"/>
          <a:ext cx="0" cy="0"/>
          <a:chOff x="0" y="0"/>
          <a:chExt cx="0" cy="0"/>
        </a:xfrm>
      </p:grpSpPr>
      <p:sp>
        <p:nvSpPr>
          <p:cNvPr id="81" name="Google Shape;81;p20"/>
          <p:cNvSpPr txBox="1">
            <a:spLocks noGrp="1"/>
          </p:cNvSpPr>
          <p:nvPr>
            <p:ph type="ctrTitle"/>
          </p:nvPr>
        </p:nvSpPr>
        <p:spPr>
          <a:xfrm>
            <a:off x="311708" y="992767"/>
            <a:ext cx="8520600" cy="273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82" name="Google Shape;82;p20"/>
          <p:cNvSpPr txBox="1">
            <a:spLocks noGrp="1"/>
          </p:cNvSpPr>
          <p:nvPr>
            <p:ph type="subTitle" idx="1"/>
          </p:nvPr>
        </p:nvSpPr>
        <p:spPr>
          <a:xfrm>
            <a:off x="311700" y="3778833"/>
            <a:ext cx="8520600" cy="1056900"/>
          </a:xfrm>
          <a:prstGeom prst="rect">
            <a:avLst/>
          </a:prstGeom>
        </p:spPr>
        <p:txBody>
          <a:bodyPr spcFirstLastPara="1" wrap="square" lIns="91425" tIns="91425" rIns="91425" bIns="91425" anchor="t" anchorCtr="0">
            <a:noAutofit/>
          </a:bodyPr>
          <a:lstStyle>
            <a:lvl1pPr lvl="0" algn="ctr" rtl="0">
              <a:lnSpc>
                <a:spcPct val="100000"/>
              </a:lnSpc>
              <a:spcBef>
                <a:spcPts val="40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3" name="Google Shape;83;p20"/>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539750" y="76200"/>
            <a:ext cx="8064600" cy="629400"/>
          </a:xfrm>
          <a:prstGeom prst="rect">
            <a:avLst/>
          </a:prstGeom>
          <a:solidFill>
            <a:schemeClr val="dk1"/>
          </a:solidFill>
          <a:ln>
            <a:noFill/>
          </a:ln>
        </p:spPr>
        <p:txBody>
          <a:bodyPr spcFirstLastPara="1" wrap="square" lIns="91425" tIns="91425" rIns="91425" bIns="91425" anchor="ctr" anchorCtr="0">
            <a:noAutofit/>
          </a:bodyPr>
          <a:lstStyle>
            <a:lvl1pPr lvl="0" algn="l" rtl="0">
              <a:spcBef>
                <a:spcPts val="0"/>
              </a:spcBef>
              <a:spcAft>
                <a:spcPts val="0"/>
              </a:spcAft>
              <a:buSzPts val="1400"/>
              <a:buChar char="●"/>
              <a:defRPr sz="2400" b="1">
                <a:solidFill>
                  <a:schemeClr val="lt1"/>
                </a:solidFill>
                <a:latin typeface="Arial"/>
                <a:ea typeface="Arial"/>
                <a:cs typeface="Arial"/>
                <a:sym typeface="Arial"/>
              </a:defRPr>
            </a:lvl1pPr>
            <a:lvl2pPr lvl="1" algn="l" rtl="0">
              <a:spcBef>
                <a:spcPts val="0"/>
              </a:spcBef>
              <a:spcAft>
                <a:spcPts val="0"/>
              </a:spcAft>
              <a:buSzPts val="1400"/>
              <a:buChar char="○"/>
              <a:defRPr sz="2400" b="1">
                <a:solidFill>
                  <a:schemeClr val="lt1"/>
                </a:solidFill>
                <a:latin typeface="Arial"/>
                <a:ea typeface="Arial"/>
                <a:cs typeface="Arial"/>
                <a:sym typeface="Arial"/>
              </a:defRPr>
            </a:lvl2pPr>
            <a:lvl3pPr lvl="2" algn="l" rtl="0">
              <a:spcBef>
                <a:spcPts val="0"/>
              </a:spcBef>
              <a:spcAft>
                <a:spcPts val="0"/>
              </a:spcAft>
              <a:buSzPts val="1400"/>
              <a:buChar char="■"/>
              <a:defRPr sz="2400" b="1">
                <a:solidFill>
                  <a:schemeClr val="lt1"/>
                </a:solidFill>
                <a:latin typeface="Arial"/>
                <a:ea typeface="Arial"/>
                <a:cs typeface="Arial"/>
                <a:sym typeface="Arial"/>
              </a:defRPr>
            </a:lvl3pPr>
            <a:lvl4pPr lvl="3" algn="l" rtl="0">
              <a:spcBef>
                <a:spcPts val="0"/>
              </a:spcBef>
              <a:spcAft>
                <a:spcPts val="0"/>
              </a:spcAft>
              <a:buSzPts val="1400"/>
              <a:buChar char="●"/>
              <a:defRPr sz="2400" b="1">
                <a:solidFill>
                  <a:schemeClr val="lt1"/>
                </a:solidFill>
                <a:latin typeface="Arial"/>
                <a:ea typeface="Arial"/>
                <a:cs typeface="Arial"/>
                <a:sym typeface="Arial"/>
              </a:defRPr>
            </a:lvl4pPr>
            <a:lvl5pPr lvl="4" algn="l" rtl="0">
              <a:spcBef>
                <a:spcPts val="0"/>
              </a:spcBef>
              <a:spcAft>
                <a:spcPts val="0"/>
              </a:spcAft>
              <a:buSzPts val="1400"/>
              <a:buChar char="○"/>
              <a:defRPr sz="2400" b="1">
                <a:solidFill>
                  <a:schemeClr val="lt1"/>
                </a:solidFill>
                <a:latin typeface="Arial"/>
                <a:ea typeface="Arial"/>
                <a:cs typeface="Arial"/>
                <a:sym typeface="Arial"/>
              </a:defRPr>
            </a:lvl5pPr>
            <a:lvl6pPr marL="457200" lvl="5" algn="l" rtl="0">
              <a:spcBef>
                <a:spcPts val="0"/>
              </a:spcBef>
              <a:spcAft>
                <a:spcPts val="0"/>
              </a:spcAft>
              <a:buSzPts val="1400"/>
              <a:buChar char="■"/>
              <a:defRPr sz="2400" b="1">
                <a:solidFill>
                  <a:schemeClr val="lt1"/>
                </a:solidFill>
                <a:latin typeface="Arial"/>
                <a:ea typeface="Arial"/>
                <a:cs typeface="Arial"/>
                <a:sym typeface="Arial"/>
              </a:defRPr>
            </a:lvl6pPr>
            <a:lvl7pPr marL="914400" lvl="6" algn="l" rtl="0">
              <a:spcBef>
                <a:spcPts val="0"/>
              </a:spcBef>
              <a:spcAft>
                <a:spcPts val="0"/>
              </a:spcAft>
              <a:buSzPts val="1400"/>
              <a:buChar char="●"/>
              <a:defRPr sz="2400" b="1">
                <a:solidFill>
                  <a:schemeClr val="lt1"/>
                </a:solidFill>
                <a:latin typeface="Arial"/>
                <a:ea typeface="Arial"/>
                <a:cs typeface="Arial"/>
                <a:sym typeface="Arial"/>
              </a:defRPr>
            </a:lvl7pPr>
            <a:lvl8pPr marL="1371600" lvl="7" algn="l" rtl="0">
              <a:spcBef>
                <a:spcPts val="0"/>
              </a:spcBef>
              <a:spcAft>
                <a:spcPts val="0"/>
              </a:spcAft>
              <a:buSzPts val="1400"/>
              <a:buChar char="○"/>
              <a:defRPr sz="2400" b="1">
                <a:solidFill>
                  <a:schemeClr val="lt1"/>
                </a:solidFill>
                <a:latin typeface="Arial"/>
                <a:ea typeface="Arial"/>
                <a:cs typeface="Arial"/>
                <a:sym typeface="Arial"/>
              </a:defRPr>
            </a:lvl8pPr>
            <a:lvl9pPr marL="1828800" lvl="8" algn="l" rtl="0">
              <a:spcBef>
                <a:spcPts val="0"/>
              </a:spcBef>
              <a:spcAft>
                <a:spcPts val="0"/>
              </a:spcAft>
              <a:buSzPts val="1400"/>
              <a:buChar char="■"/>
              <a:defRPr sz="2400" b="1">
                <a:solidFill>
                  <a:schemeClr val="lt1"/>
                </a:solidFill>
                <a:latin typeface="Arial"/>
                <a:ea typeface="Arial"/>
                <a:cs typeface="Arial"/>
                <a:sym typeface="Arial"/>
              </a:defRPr>
            </a:lvl9pPr>
          </a:lstStyle>
          <a:p>
            <a:endParaRPr/>
          </a:p>
        </p:txBody>
      </p:sp>
      <p:sp>
        <p:nvSpPr>
          <p:cNvPr id="22" name="Google Shape;22;p3"/>
          <p:cNvSpPr txBox="1">
            <a:spLocks noGrp="1"/>
          </p:cNvSpPr>
          <p:nvPr>
            <p:ph type="body" idx="1"/>
          </p:nvPr>
        </p:nvSpPr>
        <p:spPr>
          <a:xfrm>
            <a:off x="539750" y="896700"/>
            <a:ext cx="8064600" cy="5199300"/>
          </a:xfrm>
          <a:prstGeom prst="rect">
            <a:avLst/>
          </a:prstGeom>
          <a:noFill/>
          <a:ln>
            <a:noFill/>
          </a:ln>
        </p:spPr>
        <p:txBody>
          <a:bodyPr spcFirstLastPara="1" wrap="square" lIns="91425" tIns="91425" rIns="91425" bIns="91425" anchor="t" anchorCtr="0">
            <a:noAutofit/>
          </a:bodyPr>
          <a:lstStyle>
            <a:lvl1pPr marL="457200" lvl="0" indent="-342900" algn="l" rtl="0">
              <a:spcBef>
                <a:spcPts val="400"/>
              </a:spcBef>
              <a:spcAft>
                <a:spcPts val="0"/>
              </a:spcAft>
              <a:buSzPts val="1800"/>
              <a:buChar char="➢"/>
              <a:defRPr sz="1800">
                <a:solidFill>
                  <a:schemeClr val="dk1"/>
                </a:solidFill>
                <a:latin typeface="Arial"/>
                <a:ea typeface="Arial"/>
                <a:cs typeface="Arial"/>
                <a:sym typeface="Arial"/>
              </a:defRPr>
            </a:lvl1pPr>
            <a:lvl2pPr marL="914400" lvl="1" indent="-330200" algn="l" rtl="0">
              <a:lnSpc>
                <a:spcPct val="150000"/>
              </a:lnSpc>
              <a:spcBef>
                <a:spcPts val="0"/>
              </a:spcBef>
              <a:spcAft>
                <a:spcPts val="0"/>
              </a:spcAft>
              <a:buClr>
                <a:schemeClr val="dk1"/>
              </a:buClr>
              <a:buSzPts val="1600"/>
              <a:buFont typeface="Arial"/>
              <a:buChar char="●"/>
              <a:defRPr sz="1600">
                <a:solidFill>
                  <a:schemeClr val="dk1"/>
                </a:solidFill>
                <a:latin typeface="Arial"/>
                <a:ea typeface="Arial"/>
                <a:cs typeface="Arial"/>
                <a:sym typeface="Arial"/>
              </a:defRPr>
            </a:lvl2pPr>
            <a:lvl3pPr marL="1371600" lvl="2" indent="-317500" algn="l" rtl="0">
              <a:lnSpc>
                <a:spcPct val="150000"/>
              </a:lnSpc>
              <a:spcBef>
                <a:spcPts val="0"/>
              </a:spcBef>
              <a:spcAft>
                <a:spcPts val="0"/>
              </a:spcAft>
              <a:buClr>
                <a:schemeClr val="dk1"/>
              </a:buClr>
              <a:buSzPts val="1400"/>
              <a:buFont typeface="Arial"/>
              <a:buChar char="●"/>
              <a:defRPr sz="1400">
                <a:solidFill>
                  <a:schemeClr val="dk1"/>
                </a:solidFill>
                <a:latin typeface="Arial"/>
                <a:ea typeface="Arial"/>
                <a:cs typeface="Arial"/>
                <a:sym typeface="Arial"/>
              </a:defRPr>
            </a:lvl3pPr>
            <a:lvl4pPr marL="1828800" lvl="3" indent="-317500" algn="l" rtl="0">
              <a:spcBef>
                <a:spcPts val="0"/>
              </a:spcBef>
              <a:spcAft>
                <a:spcPts val="0"/>
              </a:spcAft>
              <a:buClr>
                <a:schemeClr val="dk1"/>
              </a:buClr>
              <a:buSzPts val="1400"/>
              <a:buFont typeface="Arial"/>
              <a:buChar char="●"/>
              <a:defRPr sz="1400">
                <a:solidFill>
                  <a:schemeClr val="dk1"/>
                </a:solidFill>
                <a:latin typeface="Arial"/>
                <a:ea typeface="Arial"/>
                <a:cs typeface="Arial"/>
                <a:sym typeface="Arial"/>
              </a:defRPr>
            </a:lvl4pPr>
            <a:lvl5pPr marL="2286000" lvl="4" indent="-317500" algn="l" rtl="0">
              <a:spcBef>
                <a:spcPts val="0"/>
              </a:spcBef>
              <a:spcAft>
                <a:spcPts val="0"/>
              </a:spcAft>
              <a:buClr>
                <a:schemeClr val="dk1"/>
              </a:buClr>
              <a:buSzPts val="1400"/>
              <a:buFont typeface="Arial"/>
              <a:buChar char="●"/>
              <a:defRPr sz="1200">
                <a:solidFill>
                  <a:schemeClr val="dk1"/>
                </a:solidFill>
                <a:latin typeface="Arial"/>
                <a:ea typeface="Arial"/>
                <a:cs typeface="Arial"/>
                <a:sym typeface="Arial"/>
              </a:defRPr>
            </a:lvl5pPr>
            <a:lvl6pPr marL="2743200" lvl="5" indent="-317500" algn="l" rtl="0">
              <a:spcBef>
                <a:spcPts val="0"/>
              </a:spcBef>
              <a:spcAft>
                <a:spcPts val="0"/>
              </a:spcAft>
              <a:buClr>
                <a:schemeClr val="dk1"/>
              </a:buClr>
              <a:buSzPts val="1400"/>
              <a:buFont typeface="Arial"/>
              <a:buChar char="●"/>
              <a:defRPr sz="2000">
                <a:solidFill>
                  <a:schemeClr val="dk1"/>
                </a:solidFill>
                <a:latin typeface="Arial"/>
                <a:ea typeface="Arial"/>
                <a:cs typeface="Arial"/>
                <a:sym typeface="Arial"/>
              </a:defRPr>
            </a:lvl6pPr>
            <a:lvl7pPr marL="3200400" lvl="6" indent="-317500" algn="l" rtl="0">
              <a:spcBef>
                <a:spcPts val="0"/>
              </a:spcBef>
              <a:spcAft>
                <a:spcPts val="0"/>
              </a:spcAft>
              <a:buClr>
                <a:schemeClr val="dk1"/>
              </a:buClr>
              <a:buSzPts val="1400"/>
              <a:buFont typeface="Arial"/>
              <a:buChar char="●"/>
              <a:defRPr sz="2000">
                <a:solidFill>
                  <a:schemeClr val="dk1"/>
                </a:solidFill>
                <a:latin typeface="Arial"/>
                <a:ea typeface="Arial"/>
                <a:cs typeface="Arial"/>
                <a:sym typeface="Arial"/>
              </a:defRPr>
            </a:lvl7pPr>
            <a:lvl8pPr marL="3657600" lvl="7" indent="-317500" algn="l" rtl="0">
              <a:spcBef>
                <a:spcPts val="0"/>
              </a:spcBef>
              <a:spcAft>
                <a:spcPts val="0"/>
              </a:spcAft>
              <a:buClr>
                <a:schemeClr val="dk1"/>
              </a:buClr>
              <a:buSzPts val="1400"/>
              <a:buFont typeface="Arial"/>
              <a:buChar char="●"/>
              <a:defRPr sz="2000">
                <a:solidFill>
                  <a:schemeClr val="dk1"/>
                </a:solidFill>
                <a:latin typeface="Arial"/>
                <a:ea typeface="Arial"/>
                <a:cs typeface="Arial"/>
                <a:sym typeface="Arial"/>
              </a:defRPr>
            </a:lvl8pPr>
            <a:lvl9pPr marL="4114800" lvl="8" indent="-317500" algn="l" rtl="0">
              <a:spcBef>
                <a:spcPts val="0"/>
              </a:spcBef>
              <a:spcAft>
                <a:spcPts val="0"/>
              </a:spcAft>
              <a:buClr>
                <a:schemeClr val="dk1"/>
              </a:buClr>
              <a:buSzPts val="1400"/>
              <a:buFont typeface="Arial"/>
              <a:buChar char="●"/>
              <a:defRPr sz="2000">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_6">
  <p:cSld name="TITLE_6">
    <p:spTree>
      <p:nvGrpSpPr>
        <p:cNvPr id="1" name="Shape 84"/>
        <p:cNvGrpSpPr/>
        <p:nvPr/>
      </p:nvGrpSpPr>
      <p:grpSpPr>
        <a:xfrm>
          <a:off x="0" y="0"/>
          <a:ext cx="0" cy="0"/>
          <a:chOff x="0" y="0"/>
          <a:chExt cx="0" cy="0"/>
        </a:xfrm>
      </p:grpSpPr>
      <p:sp>
        <p:nvSpPr>
          <p:cNvPr id="85" name="Google Shape;85;p21"/>
          <p:cNvSpPr txBox="1">
            <a:spLocks noGrp="1"/>
          </p:cNvSpPr>
          <p:nvPr>
            <p:ph type="ctrTitle"/>
          </p:nvPr>
        </p:nvSpPr>
        <p:spPr>
          <a:xfrm>
            <a:off x="311708" y="992767"/>
            <a:ext cx="8520600" cy="273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86" name="Google Shape;86;p21"/>
          <p:cNvSpPr txBox="1">
            <a:spLocks noGrp="1"/>
          </p:cNvSpPr>
          <p:nvPr>
            <p:ph type="subTitle" idx="1"/>
          </p:nvPr>
        </p:nvSpPr>
        <p:spPr>
          <a:xfrm>
            <a:off x="311700" y="3778833"/>
            <a:ext cx="8520600" cy="1056900"/>
          </a:xfrm>
          <a:prstGeom prst="rect">
            <a:avLst/>
          </a:prstGeom>
        </p:spPr>
        <p:txBody>
          <a:bodyPr spcFirstLastPara="1" wrap="square" lIns="91425" tIns="91425" rIns="91425" bIns="91425" anchor="t" anchorCtr="0">
            <a:noAutofit/>
          </a:bodyPr>
          <a:lstStyle>
            <a:lvl1pPr lvl="0" algn="ctr" rtl="0">
              <a:lnSpc>
                <a:spcPct val="100000"/>
              </a:lnSpc>
              <a:spcBef>
                <a:spcPts val="40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7" name="Google Shape;87;p2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22313" y="4406900"/>
            <a:ext cx="7772400" cy="1362000"/>
          </a:xfrm>
          <a:prstGeom prst="rect">
            <a:avLst/>
          </a:prstGeom>
          <a:solidFill>
            <a:schemeClr val="dk1"/>
          </a:solidFill>
          <a:ln>
            <a:noFill/>
          </a:ln>
        </p:spPr>
        <p:txBody>
          <a:bodyPr spcFirstLastPara="1" wrap="square" lIns="91425" tIns="91425" rIns="91425" bIns="91425" anchor="t" anchorCtr="0">
            <a:noAutofit/>
          </a:bodyPr>
          <a:lstStyle>
            <a:lvl1pPr lvl="0" algn="l" rtl="0">
              <a:spcBef>
                <a:spcPts val="0"/>
              </a:spcBef>
              <a:spcAft>
                <a:spcPts val="0"/>
              </a:spcAft>
              <a:buSzPts val="1400"/>
              <a:buChar char="●"/>
              <a:defRPr sz="4000" b="1" cap="small"/>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5" name="Google Shape;25;p4"/>
          <p:cNvSpPr txBox="1">
            <a:spLocks noGrp="1"/>
          </p:cNvSpPr>
          <p:nvPr>
            <p:ph type="body" idx="1"/>
          </p:nvPr>
        </p:nvSpPr>
        <p:spPr>
          <a:xfrm>
            <a:off x="722313" y="2906713"/>
            <a:ext cx="7772400" cy="1500300"/>
          </a:xfrm>
          <a:prstGeom prst="rect">
            <a:avLst/>
          </a:prstGeom>
          <a:noFill/>
          <a:ln>
            <a:noFill/>
          </a:ln>
        </p:spPr>
        <p:txBody>
          <a:bodyPr spcFirstLastPara="1" wrap="square" lIns="91425" tIns="91425" rIns="91425" bIns="91425" anchor="b" anchorCtr="0">
            <a:noAutofit/>
          </a:bodyPr>
          <a:lstStyle>
            <a:lvl1pPr marL="457200" lvl="0" indent="-228600" rtl="0">
              <a:spcBef>
                <a:spcPts val="400"/>
              </a:spcBef>
              <a:spcAft>
                <a:spcPts val="0"/>
              </a:spcAft>
              <a:buSzPts val="1400"/>
              <a:buFont typeface="Arial"/>
              <a:buNone/>
              <a:defRPr sz="2000"/>
            </a:lvl1pPr>
            <a:lvl2pPr marL="914400" lvl="1" indent="-228600" rtl="0">
              <a:spcBef>
                <a:spcPts val="0"/>
              </a:spcBef>
              <a:spcAft>
                <a:spcPts val="0"/>
              </a:spcAft>
              <a:buSzPts val="1400"/>
              <a:buFont typeface="Arial"/>
              <a:buNone/>
              <a:defRPr sz="1800"/>
            </a:lvl2pPr>
            <a:lvl3pPr marL="1371600" lvl="2" indent="-228600" rtl="0">
              <a:spcBef>
                <a:spcPts val="0"/>
              </a:spcBef>
              <a:spcAft>
                <a:spcPts val="0"/>
              </a:spcAft>
              <a:buSzPts val="1400"/>
              <a:buFont typeface="Arial"/>
              <a:buNone/>
              <a:defRPr sz="1600"/>
            </a:lvl3pPr>
            <a:lvl4pPr marL="1828800" lvl="3" indent="-228600" rtl="0">
              <a:spcBef>
                <a:spcPts val="0"/>
              </a:spcBef>
              <a:spcAft>
                <a:spcPts val="0"/>
              </a:spcAft>
              <a:buSzPts val="1400"/>
              <a:buFont typeface="Arial"/>
              <a:buNone/>
              <a:defRPr sz="1400"/>
            </a:lvl4pPr>
            <a:lvl5pPr marL="2286000" lvl="4" indent="-228600" rtl="0">
              <a:spcBef>
                <a:spcPts val="0"/>
              </a:spcBef>
              <a:spcAft>
                <a:spcPts val="0"/>
              </a:spcAft>
              <a:buSzPts val="1400"/>
              <a:buFont typeface="Arial"/>
              <a:buNone/>
              <a:defRPr sz="1400"/>
            </a:lvl5pPr>
            <a:lvl6pPr marL="2743200" lvl="5" indent="-228600" rtl="0">
              <a:spcBef>
                <a:spcPts val="0"/>
              </a:spcBef>
              <a:spcAft>
                <a:spcPts val="0"/>
              </a:spcAft>
              <a:buSzPts val="1400"/>
              <a:buFont typeface="Arial"/>
              <a:buNone/>
              <a:defRPr sz="1400"/>
            </a:lvl6pPr>
            <a:lvl7pPr marL="3200400" lvl="6" indent="-228600" rtl="0">
              <a:spcBef>
                <a:spcPts val="0"/>
              </a:spcBef>
              <a:spcAft>
                <a:spcPts val="0"/>
              </a:spcAft>
              <a:buSzPts val="1400"/>
              <a:buFont typeface="Arial"/>
              <a:buNone/>
              <a:defRPr sz="1400"/>
            </a:lvl7pPr>
            <a:lvl8pPr marL="3657600" lvl="7" indent="-228600" rtl="0">
              <a:spcBef>
                <a:spcPts val="0"/>
              </a:spcBef>
              <a:spcAft>
                <a:spcPts val="0"/>
              </a:spcAft>
              <a:buSzPts val="1400"/>
              <a:buFont typeface="Arial"/>
              <a:buNone/>
              <a:defRPr sz="1400"/>
            </a:lvl8pPr>
            <a:lvl9pPr marL="4114800" lvl="8" indent="-228600" rtl="0">
              <a:spcBef>
                <a:spcPts val="0"/>
              </a:spcBef>
              <a:spcAft>
                <a:spcPts val="0"/>
              </a:spcAft>
              <a:buSzPts val="1400"/>
              <a:buFont typeface="Arial"/>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539750" y="76200"/>
            <a:ext cx="8064600" cy="584400"/>
          </a:xfrm>
          <a:prstGeom prst="rect">
            <a:avLst/>
          </a:prstGeom>
          <a:solidFill>
            <a:schemeClr val="dk1"/>
          </a:solidFill>
          <a:ln>
            <a:noFill/>
          </a:ln>
        </p:spPr>
        <p:txBody>
          <a:bodyPr spcFirstLastPara="1" wrap="square" lIns="91425" tIns="91425" rIns="91425" bIns="91425" anchor="ctr" anchorCtr="0">
            <a:noAutofit/>
          </a:bodyPr>
          <a:lstStyle>
            <a:lvl1pPr lvl="0" algn="l" rtl="0">
              <a:spcBef>
                <a:spcPts val="0"/>
              </a:spcBef>
              <a:spcAft>
                <a:spcPts val="0"/>
              </a:spcAft>
              <a:buSzPts val="1400"/>
              <a:buChar char="●"/>
              <a:defRPr sz="2400" b="1">
                <a:solidFill>
                  <a:schemeClr val="lt1"/>
                </a:solidFill>
                <a:latin typeface="Arial"/>
                <a:ea typeface="Arial"/>
                <a:cs typeface="Arial"/>
                <a:sym typeface="Arial"/>
              </a:defRPr>
            </a:lvl1pPr>
            <a:lvl2pPr lvl="1" algn="l" rtl="0">
              <a:spcBef>
                <a:spcPts val="0"/>
              </a:spcBef>
              <a:spcAft>
                <a:spcPts val="0"/>
              </a:spcAft>
              <a:buSzPts val="1400"/>
              <a:buChar char="○"/>
              <a:defRPr sz="2400" b="1">
                <a:solidFill>
                  <a:schemeClr val="lt1"/>
                </a:solidFill>
                <a:latin typeface="Arial"/>
                <a:ea typeface="Arial"/>
                <a:cs typeface="Arial"/>
                <a:sym typeface="Arial"/>
              </a:defRPr>
            </a:lvl2pPr>
            <a:lvl3pPr lvl="2" algn="l" rtl="0">
              <a:spcBef>
                <a:spcPts val="0"/>
              </a:spcBef>
              <a:spcAft>
                <a:spcPts val="0"/>
              </a:spcAft>
              <a:buSzPts val="1400"/>
              <a:buChar char="■"/>
              <a:defRPr sz="2400" b="1">
                <a:solidFill>
                  <a:schemeClr val="lt1"/>
                </a:solidFill>
                <a:latin typeface="Arial"/>
                <a:ea typeface="Arial"/>
                <a:cs typeface="Arial"/>
                <a:sym typeface="Arial"/>
              </a:defRPr>
            </a:lvl3pPr>
            <a:lvl4pPr lvl="3" algn="l" rtl="0">
              <a:spcBef>
                <a:spcPts val="0"/>
              </a:spcBef>
              <a:spcAft>
                <a:spcPts val="0"/>
              </a:spcAft>
              <a:buSzPts val="1400"/>
              <a:buChar char="●"/>
              <a:defRPr sz="2400" b="1">
                <a:solidFill>
                  <a:schemeClr val="lt1"/>
                </a:solidFill>
                <a:latin typeface="Arial"/>
                <a:ea typeface="Arial"/>
                <a:cs typeface="Arial"/>
                <a:sym typeface="Arial"/>
              </a:defRPr>
            </a:lvl4pPr>
            <a:lvl5pPr lvl="4" algn="l" rtl="0">
              <a:spcBef>
                <a:spcPts val="0"/>
              </a:spcBef>
              <a:spcAft>
                <a:spcPts val="0"/>
              </a:spcAft>
              <a:buSzPts val="1400"/>
              <a:buChar char="○"/>
              <a:defRPr sz="2400" b="1">
                <a:solidFill>
                  <a:schemeClr val="lt1"/>
                </a:solidFill>
                <a:latin typeface="Arial"/>
                <a:ea typeface="Arial"/>
                <a:cs typeface="Arial"/>
                <a:sym typeface="Arial"/>
              </a:defRPr>
            </a:lvl5pPr>
            <a:lvl6pPr marL="457200" lvl="5" algn="l" rtl="0">
              <a:spcBef>
                <a:spcPts val="0"/>
              </a:spcBef>
              <a:spcAft>
                <a:spcPts val="0"/>
              </a:spcAft>
              <a:buSzPts val="1400"/>
              <a:buChar char="■"/>
              <a:defRPr sz="2400" b="1">
                <a:solidFill>
                  <a:schemeClr val="lt1"/>
                </a:solidFill>
                <a:latin typeface="Arial"/>
                <a:ea typeface="Arial"/>
                <a:cs typeface="Arial"/>
                <a:sym typeface="Arial"/>
              </a:defRPr>
            </a:lvl6pPr>
            <a:lvl7pPr marL="914400" lvl="6" algn="l" rtl="0">
              <a:spcBef>
                <a:spcPts val="0"/>
              </a:spcBef>
              <a:spcAft>
                <a:spcPts val="0"/>
              </a:spcAft>
              <a:buSzPts val="1400"/>
              <a:buChar char="●"/>
              <a:defRPr sz="2400" b="1">
                <a:solidFill>
                  <a:schemeClr val="lt1"/>
                </a:solidFill>
                <a:latin typeface="Arial"/>
                <a:ea typeface="Arial"/>
                <a:cs typeface="Arial"/>
                <a:sym typeface="Arial"/>
              </a:defRPr>
            </a:lvl7pPr>
            <a:lvl8pPr marL="1371600" lvl="7" algn="l" rtl="0">
              <a:spcBef>
                <a:spcPts val="0"/>
              </a:spcBef>
              <a:spcAft>
                <a:spcPts val="0"/>
              </a:spcAft>
              <a:buSzPts val="1400"/>
              <a:buChar char="○"/>
              <a:defRPr sz="2400" b="1">
                <a:solidFill>
                  <a:schemeClr val="lt1"/>
                </a:solidFill>
                <a:latin typeface="Arial"/>
                <a:ea typeface="Arial"/>
                <a:cs typeface="Arial"/>
                <a:sym typeface="Arial"/>
              </a:defRPr>
            </a:lvl8pPr>
            <a:lvl9pPr marL="1828800" lvl="8" algn="l" rtl="0">
              <a:spcBef>
                <a:spcPts val="0"/>
              </a:spcBef>
              <a:spcAft>
                <a:spcPts val="0"/>
              </a:spcAft>
              <a:buSzPts val="1400"/>
              <a:buChar char="■"/>
              <a:defRPr sz="2400" b="1">
                <a:solidFill>
                  <a:schemeClr val="lt1"/>
                </a:solidFill>
                <a:latin typeface="Arial"/>
                <a:ea typeface="Arial"/>
                <a:cs typeface="Arial"/>
                <a:sym typeface="Arial"/>
              </a:defRPr>
            </a:lvl9pPr>
          </a:lstStyle>
          <a:p>
            <a:endParaRPr/>
          </a:p>
        </p:txBody>
      </p:sp>
      <p:sp>
        <p:nvSpPr>
          <p:cNvPr id="28" name="Google Shape;28;p5"/>
          <p:cNvSpPr txBox="1">
            <a:spLocks noGrp="1"/>
          </p:cNvSpPr>
          <p:nvPr>
            <p:ph type="body" idx="1"/>
          </p:nvPr>
        </p:nvSpPr>
        <p:spPr>
          <a:xfrm>
            <a:off x="539750" y="1066800"/>
            <a:ext cx="3956100" cy="5029200"/>
          </a:xfrm>
          <a:prstGeom prst="rect">
            <a:avLst/>
          </a:prstGeom>
          <a:noFill/>
          <a:ln>
            <a:noFill/>
          </a:ln>
        </p:spPr>
        <p:txBody>
          <a:bodyPr spcFirstLastPara="1" wrap="square" lIns="91425" tIns="91425" rIns="91425" bIns="91425" anchor="t" anchorCtr="0">
            <a:noAutofit/>
          </a:bodyPr>
          <a:lstStyle>
            <a:lvl1pPr marL="457200" lvl="0" indent="-317500" rtl="0">
              <a:spcBef>
                <a:spcPts val="400"/>
              </a:spcBef>
              <a:spcAft>
                <a:spcPts val="0"/>
              </a:spcAft>
              <a:buSzPts val="1400"/>
              <a:buChar char="➢"/>
              <a:defRPr sz="2800"/>
            </a:lvl1pPr>
            <a:lvl2pPr marL="914400" lvl="1" indent="-317500" rtl="0">
              <a:spcBef>
                <a:spcPts val="0"/>
              </a:spcBef>
              <a:spcAft>
                <a:spcPts val="0"/>
              </a:spcAft>
              <a:buSzPts val="1400"/>
              <a:buChar char="○"/>
              <a:defRPr sz="2400"/>
            </a:lvl2pPr>
            <a:lvl3pPr marL="1371600" lvl="2" indent="-317500" rtl="0">
              <a:spcBef>
                <a:spcPts val="0"/>
              </a:spcBef>
              <a:spcAft>
                <a:spcPts val="0"/>
              </a:spcAft>
              <a:buSzPts val="1400"/>
              <a:buChar char="■"/>
              <a:defRPr sz="2000"/>
            </a:lvl3pPr>
            <a:lvl4pPr marL="1828800" lvl="3" indent="-317500" rtl="0">
              <a:spcBef>
                <a:spcPts val="0"/>
              </a:spcBef>
              <a:spcAft>
                <a:spcPts val="0"/>
              </a:spcAft>
              <a:buSzPts val="1400"/>
              <a:buChar char="●"/>
              <a:defRPr sz="1800"/>
            </a:lvl4pPr>
            <a:lvl5pPr marL="2286000" lvl="4" indent="-317500" rtl="0">
              <a:spcBef>
                <a:spcPts val="0"/>
              </a:spcBef>
              <a:spcAft>
                <a:spcPts val="0"/>
              </a:spcAft>
              <a:buSzPts val="1400"/>
              <a:buChar char="○"/>
              <a:defRPr sz="1800"/>
            </a:lvl5pPr>
            <a:lvl6pPr marL="2743200" lvl="5" indent="-317500" rtl="0">
              <a:spcBef>
                <a:spcPts val="0"/>
              </a:spcBef>
              <a:spcAft>
                <a:spcPts val="0"/>
              </a:spcAft>
              <a:buSzPts val="1400"/>
              <a:buChar char="■"/>
              <a:defRPr sz="1800"/>
            </a:lvl6pPr>
            <a:lvl7pPr marL="3200400" lvl="6" indent="-317500" rtl="0">
              <a:spcBef>
                <a:spcPts val="0"/>
              </a:spcBef>
              <a:spcAft>
                <a:spcPts val="0"/>
              </a:spcAft>
              <a:buSzPts val="1400"/>
              <a:buChar char="●"/>
              <a:defRPr sz="1800"/>
            </a:lvl7pPr>
            <a:lvl8pPr marL="3657600" lvl="7" indent="-317500" rtl="0">
              <a:spcBef>
                <a:spcPts val="0"/>
              </a:spcBef>
              <a:spcAft>
                <a:spcPts val="0"/>
              </a:spcAft>
              <a:buSzPts val="1400"/>
              <a:buChar char="○"/>
              <a:defRPr sz="1800"/>
            </a:lvl8pPr>
            <a:lvl9pPr marL="4114800" lvl="8" indent="-317500" rtl="0">
              <a:spcBef>
                <a:spcPts val="0"/>
              </a:spcBef>
              <a:spcAft>
                <a:spcPts val="0"/>
              </a:spcAft>
              <a:buSzPts val="1400"/>
              <a:buChar char="■"/>
              <a:defRPr sz="1800"/>
            </a:lvl9pPr>
          </a:lstStyle>
          <a:p>
            <a:endParaRPr/>
          </a:p>
        </p:txBody>
      </p:sp>
      <p:sp>
        <p:nvSpPr>
          <p:cNvPr id="29" name="Google Shape;29;p5"/>
          <p:cNvSpPr txBox="1">
            <a:spLocks noGrp="1"/>
          </p:cNvSpPr>
          <p:nvPr>
            <p:ph type="body" idx="2"/>
          </p:nvPr>
        </p:nvSpPr>
        <p:spPr>
          <a:xfrm>
            <a:off x="4648200" y="1066800"/>
            <a:ext cx="3956100" cy="5029200"/>
          </a:xfrm>
          <a:prstGeom prst="rect">
            <a:avLst/>
          </a:prstGeom>
          <a:noFill/>
          <a:ln>
            <a:noFill/>
          </a:ln>
        </p:spPr>
        <p:txBody>
          <a:bodyPr spcFirstLastPara="1" wrap="square" lIns="91425" tIns="91425" rIns="91425" bIns="91425" anchor="t" anchorCtr="0">
            <a:noAutofit/>
          </a:bodyPr>
          <a:lstStyle>
            <a:lvl1pPr marL="457200" lvl="0" indent="-317500" rtl="0">
              <a:spcBef>
                <a:spcPts val="400"/>
              </a:spcBef>
              <a:spcAft>
                <a:spcPts val="0"/>
              </a:spcAft>
              <a:buSzPts val="1400"/>
              <a:buChar char="➢"/>
              <a:defRPr sz="2800"/>
            </a:lvl1pPr>
            <a:lvl2pPr marL="914400" lvl="1" indent="-317500" rtl="0">
              <a:spcBef>
                <a:spcPts val="0"/>
              </a:spcBef>
              <a:spcAft>
                <a:spcPts val="0"/>
              </a:spcAft>
              <a:buSzPts val="1400"/>
              <a:buChar char="○"/>
              <a:defRPr sz="2400"/>
            </a:lvl2pPr>
            <a:lvl3pPr marL="1371600" lvl="2" indent="-317500" rtl="0">
              <a:spcBef>
                <a:spcPts val="0"/>
              </a:spcBef>
              <a:spcAft>
                <a:spcPts val="0"/>
              </a:spcAft>
              <a:buSzPts val="1400"/>
              <a:buChar char="■"/>
              <a:defRPr sz="2000"/>
            </a:lvl3pPr>
            <a:lvl4pPr marL="1828800" lvl="3" indent="-317500" rtl="0">
              <a:spcBef>
                <a:spcPts val="0"/>
              </a:spcBef>
              <a:spcAft>
                <a:spcPts val="0"/>
              </a:spcAft>
              <a:buSzPts val="1400"/>
              <a:buChar char="●"/>
              <a:defRPr sz="1800"/>
            </a:lvl4pPr>
            <a:lvl5pPr marL="2286000" lvl="4" indent="-317500" rtl="0">
              <a:spcBef>
                <a:spcPts val="0"/>
              </a:spcBef>
              <a:spcAft>
                <a:spcPts val="0"/>
              </a:spcAft>
              <a:buSzPts val="1400"/>
              <a:buChar char="○"/>
              <a:defRPr sz="1800"/>
            </a:lvl5pPr>
            <a:lvl6pPr marL="2743200" lvl="5" indent="-317500" rtl="0">
              <a:spcBef>
                <a:spcPts val="0"/>
              </a:spcBef>
              <a:spcAft>
                <a:spcPts val="0"/>
              </a:spcAft>
              <a:buSzPts val="1400"/>
              <a:buChar char="■"/>
              <a:defRPr sz="1800"/>
            </a:lvl6pPr>
            <a:lvl7pPr marL="3200400" lvl="6" indent="-317500" rtl="0">
              <a:spcBef>
                <a:spcPts val="0"/>
              </a:spcBef>
              <a:spcAft>
                <a:spcPts val="0"/>
              </a:spcAft>
              <a:buSzPts val="1400"/>
              <a:buChar char="●"/>
              <a:defRPr sz="1800"/>
            </a:lvl7pPr>
            <a:lvl8pPr marL="3657600" lvl="7" indent="-317500" rtl="0">
              <a:spcBef>
                <a:spcPts val="0"/>
              </a:spcBef>
              <a:spcAft>
                <a:spcPts val="0"/>
              </a:spcAft>
              <a:buSzPts val="1400"/>
              <a:buChar char="○"/>
              <a:defRPr sz="1800"/>
            </a:lvl8pPr>
            <a:lvl9pPr marL="4114800" lvl="8" indent="-317500" rtl="0">
              <a:spcBef>
                <a:spcPts val="0"/>
              </a:spcBef>
              <a:spcAft>
                <a:spcPts val="0"/>
              </a:spcAft>
              <a:buSzPts val="1400"/>
              <a:buChar char="■"/>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457200" y="274638"/>
            <a:ext cx="8229600" cy="1143000"/>
          </a:xfrm>
          <a:prstGeom prst="rect">
            <a:avLst/>
          </a:prstGeom>
          <a:solidFill>
            <a:schemeClr val="dk1"/>
          </a:solid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32" name="Google Shape;32;p6"/>
          <p:cNvSpPr txBox="1">
            <a:spLocks noGrp="1"/>
          </p:cNvSpPr>
          <p:nvPr>
            <p:ph type="body" idx="1"/>
          </p:nvPr>
        </p:nvSpPr>
        <p:spPr>
          <a:xfrm>
            <a:off x="457200" y="1535113"/>
            <a:ext cx="4040100" cy="639900"/>
          </a:xfrm>
          <a:prstGeom prst="rect">
            <a:avLst/>
          </a:prstGeom>
          <a:noFill/>
          <a:ln>
            <a:noFill/>
          </a:ln>
        </p:spPr>
        <p:txBody>
          <a:bodyPr spcFirstLastPara="1" wrap="square" lIns="91425" tIns="91425" rIns="91425" bIns="91425" anchor="b" anchorCtr="0">
            <a:noAutofit/>
          </a:bodyPr>
          <a:lstStyle>
            <a:lvl1pPr marL="457200" lvl="0" indent="-228600" rtl="0">
              <a:spcBef>
                <a:spcPts val="400"/>
              </a:spcBef>
              <a:spcAft>
                <a:spcPts val="0"/>
              </a:spcAft>
              <a:buSzPts val="1400"/>
              <a:buFont typeface="Arial"/>
              <a:buNone/>
              <a:defRPr sz="2400" b="1"/>
            </a:lvl1pPr>
            <a:lvl2pPr marL="914400" lvl="1" indent="-228600" rtl="0">
              <a:spcBef>
                <a:spcPts val="0"/>
              </a:spcBef>
              <a:spcAft>
                <a:spcPts val="0"/>
              </a:spcAft>
              <a:buSzPts val="1400"/>
              <a:buFont typeface="Arial"/>
              <a:buNone/>
              <a:defRPr sz="2000" b="1"/>
            </a:lvl2pPr>
            <a:lvl3pPr marL="1371600" lvl="2" indent="-228600" rtl="0">
              <a:spcBef>
                <a:spcPts val="0"/>
              </a:spcBef>
              <a:spcAft>
                <a:spcPts val="0"/>
              </a:spcAft>
              <a:buSzPts val="1400"/>
              <a:buFont typeface="Arial"/>
              <a:buNone/>
              <a:defRPr sz="1800" b="1"/>
            </a:lvl3pPr>
            <a:lvl4pPr marL="1828800" lvl="3" indent="-228600" rtl="0">
              <a:spcBef>
                <a:spcPts val="0"/>
              </a:spcBef>
              <a:spcAft>
                <a:spcPts val="0"/>
              </a:spcAft>
              <a:buSzPts val="1400"/>
              <a:buFont typeface="Arial"/>
              <a:buNone/>
              <a:defRPr sz="1600" b="1"/>
            </a:lvl4pPr>
            <a:lvl5pPr marL="2286000" lvl="4" indent="-228600" rtl="0">
              <a:spcBef>
                <a:spcPts val="0"/>
              </a:spcBef>
              <a:spcAft>
                <a:spcPts val="0"/>
              </a:spcAft>
              <a:buSzPts val="1400"/>
              <a:buFont typeface="Arial"/>
              <a:buNone/>
              <a:defRPr sz="1600" b="1"/>
            </a:lvl5pPr>
            <a:lvl6pPr marL="2743200" lvl="5" indent="-228600" rtl="0">
              <a:spcBef>
                <a:spcPts val="0"/>
              </a:spcBef>
              <a:spcAft>
                <a:spcPts val="0"/>
              </a:spcAft>
              <a:buSzPts val="1400"/>
              <a:buFont typeface="Arial"/>
              <a:buNone/>
              <a:defRPr sz="1600" b="1"/>
            </a:lvl6pPr>
            <a:lvl7pPr marL="3200400" lvl="6" indent="-228600" rtl="0">
              <a:spcBef>
                <a:spcPts val="0"/>
              </a:spcBef>
              <a:spcAft>
                <a:spcPts val="0"/>
              </a:spcAft>
              <a:buSzPts val="1400"/>
              <a:buFont typeface="Arial"/>
              <a:buNone/>
              <a:defRPr sz="1600" b="1"/>
            </a:lvl7pPr>
            <a:lvl8pPr marL="3657600" lvl="7" indent="-228600" rtl="0">
              <a:spcBef>
                <a:spcPts val="0"/>
              </a:spcBef>
              <a:spcAft>
                <a:spcPts val="0"/>
              </a:spcAft>
              <a:buSzPts val="1400"/>
              <a:buFont typeface="Arial"/>
              <a:buNone/>
              <a:defRPr sz="1600" b="1"/>
            </a:lvl8pPr>
            <a:lvl9pPr marL="4114800" lvl="8" indent="-228600" rtl="0">
              <a:spcBef>
                <a:spcPts val="0"/>
              </a:spcBef>
              <a:spcAft>
                <a:spcPts val="0"/>
              </a:spcAft>
              <a:buSzPts val="1400"/>
              <a:buFont typeface="Arial"/>
              <a:buNone/>
              <a:defRPr sz="1600" b="1"/>
            </a:lvl9pPr>
          </a:lstStyle>
          <a:p>
            <a:endParaRPr/>
          </a:p>
        </p:txBody>
      </p:sp>
      <p:sp>
        <p:nvSpPr>
          <p:cNvPr id="33" name="Google Shape;33;p6"/>
          <p:cNvSpPr txBox="1">
            <a:spLocks noGrp="1"/>
          </p:cNvSpPr>
          <p:nvPr>
            <p:ph type="body" idx="2"/>
          </p:nvPr>
        </p:nvSpPr>
        <p:spPr>
          <a:xfrm>
            <a:off x="457200" y="2174875"/>
            <a:ext cx="4040100" cy="3951300"/>
          </a:xfrm>
          <a:prstGeom prst="rect">
            <a:avLst/>
          </a:prstGeom>
          <a:noFill/>
          <a:ln>
            <a:noFill/>
          </a:ln>
        </p:spPr>
        <p:txBody>
          <a:bodyPr spcFirstLastPara="1" wrap="square" lIns="91425" tIns="91425" rIns="91425" bIns="91425" anchor="t" anchorCtr="0">
            <a:noAutofit/>
          </a:bodyPr>
          <a:lstStyle>
            <a:lvl1pPr marL="457200" lvl="0" indent="-317500" rtl="0">
              <a:spcBef>
                <a:spcPts val="400"/>
              </a:spcBef>
              <a:spcAft>
                <a:spcPts val="0"/>
              </a:spcAft>
              <a:buSzPts val="1400"/>
              <a:buChar char="➢"/>
              <a:defRPr sz="2400"/>
            </a:lvl1pPr>
            <a:lvl2pPr marL="914400" lvl="1" indent="-317500" rtl="0">
              <a:spcBef>
                <a:spcPts val="0"/>
              </a:spcBef>
              <a:spcAft>
                <a:spcPts val="0"/>
              </a:spcAft>
              <a:buSzPts val="1400"/>
              <a:buChar char="○"/>
              <a:defRPr sz="2000"/>
            </a:lvl2pPr>
            <a:lvl3pPr marL="1371600" lvl="2" indent="-317500" rtl="0">
              <a:spcBef>
                <a:spcPts val="0"/>
              </a:spcBef>
              <a:spcAft>
                <a:spcPts val="0"/>
              </a:spcAft>
              <a:buSzPts val="1400"/>
              <a:buChar char="■"/>
              <a:defRPr sz="1800"/>
            </a:lvl3pPr>
            <a:lvl4pPr marL="1828800" lvl="3" indent="-317500" rtl="0">
              <a:spcBef>
                <a:spcPts val="0"/>
              </a:spcBef>
              <a:spcAft>
                <a:spcPts val="0"/>
              </a:spcAft>
              <a:buSzPts val="1400"/>
              <a:buChar char="●"/>
              <a:defRPr sz="1600"/>
            </a:lvl4pPr>
            <a:lvl5pPr marL="2286000" lvl="4" indent="-317500" rtl="0">
              <a:spcBef>
                <a:spcPts val="0"/>
              </a:spcBef>
              <a:spcAft>
                <a:spcPts val="0"/>
              </a:spcAft>
              <a:buSzPts val="1400"/>
              <a:buChar char="○"/>
              <a:defRPr sz="1600"/>
            </a:lvl5pPr>
            <a:lvl6pPr marL="2743200" lvl="5" indent="-317500" rtl="0">
              <a:spcBef>
                <a:spcPts val="0"/>
              </a:spcBef>
              <a:spcAft>
                <a:spcPts val="0"/>
              </a:spcAft>
              <a:buSzPts val="1400"/>
              <a:buChar char="■"/>
              <a:defRPr sz="1600"/>
            </a:lvl6pPr>
            <a:lvl7pPr marL="3200400" lvl="6" indent="-317500" rtl="0">
              <a:spcBef>
                <a:spcPts val="0"/>
              </a:spcBef>
              <a:spcAft>
                <a:spcPts val="0"/>
              </a:spcAft>
              <a:buSzPts val="1400"/>
              <a:buChar char="●"/>
              <a:defRPr sz="1600"/>
            </a:lvl7pPr>
            <a:lvl8pPr marL="3657600" lvl="7" indent="-317500" rtl="0">
              <a:spcBef>
                <a:spcPts val="0"/>
              </a:spcBef>
              <a:spcAft>
                <a:spcPts val="0"/>
              </a:spcAft>
              <a:buSzPts val="1400"/>
              <a:buChar char="○"/>
              <a:defRPr sz="1600"/>
            </a:lvl8pPr>
            <a:lvl9pPr marL="4114800" lvl="8" indent="-317500" rtl="0">
              <a:spcBef>
                <a:spcPts val="0"/>
              </a:spcBef>
              <a:spcAft>
                <a:spcPts val="0"/>
              </a:spcAft>
              <a:buSzPts val="1400"/>
              <a:buChar char="■"/>
              <a:defRPr sz="1600"/>
            </a:lvl9pPr>
          </a:lstStyle>
          <a:p>
            <a:endParaRPr/>
          </a:p>
        </p:txBody>
      </p:sp>
      <p:sp>
        <p:nvSpPr>
          <p:cNvPr id="34" name="Google Shape;34;p6"/>
          <p:cNvSpPr txBox="1">
            <a:spLocks noGrp="1"/>
          </p:cNvSpPr>
          <p:nvPr>
            <p:ph type="body" idx="3"/>
          </p:nvPr>
        </p:nvSpPr>
        <p:spPr>
          <a:xfrm>
            <a:off x="4645025" y="1535113"/>
            <a:ext cx="4041900" cy="639900"/>
          </a:xfrm>
          <a:prstGeom prst="rect">
            <a:avLst/>
          </a:prstGeom>
          <a:noFill/>
          <a:ln>
            <a:noFill/>
          </a:ln>
        </p:spPr>
        <p:txBody>
          <a:bodyPr spcFirstLastPara="1" wrap="square" lIns="91425" tIns="91425" rIns="91425" bIns="91425" anchor="b" anchorCtr="0">
            <a:noAutofit/>
          </a:bodyPr>
          <a:lstStyle>
            <a:lvl1pPr marL="457200" lvl="0" indent="-228600" rtl="0">
              <a:spcBef>
                <a:spcPts val="400"/>
              </a:spcBef>
              <a:spcAft>
                <a:spcPts val="0"/>
              </a:spcAft>
              <a:buSzPts val="1400"/>
              <a:buFont typeface="Arial"/>
              <a:buNone/>
              <a:defRPr sz="2400" b="1"/>
            </a:lvl1pPr>
            <a:lvl2pPr marL="914400" lvl="1" indent="-228600" rtl="0">
              <a:spcBef>
                <a:spcPts val="0"/>
              </a:spcBef>
              <a:spcAft>
                <a:spcPts val="0"/>
              </a:spcAft>
              <a:buSzPts val="1400"/>
              <a:buFont typeface="Arial"/>
              <a:buNone/>
              <a:defRPr sz="2000" b="1"/>
            </a:lvl2pPr>
            <a:lvl3pPr marL="1371600" lvl="2" indent="-228600" rtl="0">
              <a:spcBef>
                <a:spcPts val="0"/>
              </a:spcBef>
              <a:spcAft>
                <a:spcPts val="0"/>
              </a:spcAft>
              <a:buSzPts val="1400"/>
              <a:buFont typeface="Arial"/>
              <a:buNone/>
              <a:defRPr sz="1800" b="1"/>
            </a:lvl3pPr>
            <a:lvl4pPr marL="1828800" lvl="3" indent="-228600" rtl="0">
              <a:spcBef>
                <a:spcPts val="0"/>
              </a:spcBef>
              <a:spcAft>
                <a:spcPts val="0"/>
              </a:spcAft>
              <a:buSzPts val="1400"/>
              <a:buFont typeface="Arial"/>
              <a:buNone/>
              <a:defRPr sz="1600" b="1"/>
            </a:lvl4pPr>
            <a:lvl5pPr marL="2286000" lvl="4" indent="-228600" rtl="0">
              <a:spcBef>
                <a:spcPts val="0"/>
              </a:spcBef>
              <a:spcAft>
                <a:spcPts val="0"/>
              </a:spcAft>
              <a:buSzPts val="1400"/>
              <a:buFont typeface="Arial"/>
              <a:buNone/>
              <a:defRPr sz="1600" b="1"/>
            </a:lvl5pPr>
            <a:lvl6pPr marL="2743200" lvl="5" indent="-228600" rtl="0">
              <a:spcBef>
                <a:spcPts val="0"/>
              </a:spcBef>
              <a:spcAft>
                <a:spcPts val="0"/>
              </a:spcAft>
              <a:buSzPts val="1400"/>
              <a:buFont typeface="Arial"/>
              <a:buNone/>
              <a:defRPr sz="1600" b="1"/>
            </a:lvl6pPr>
            <a:lvl7pPr marL="3200400" lvl="6" indent="-228600" rtl="0">
              <a:spcBef>
                <a:spcPts val="0"/>
              </a:spcBef>
              <a:spcAft>
                <a:spcPts val="0"/>
              </a:spcAft>
              <a:buSzPts val="1400"/>
              <a:buFont typeface="Arial"/>
              <a:buNone/>
              <a:defRPr sz="1600" b="1"/>
            </a:lvl7pPr>
            <a:lvl8pPr marL="3657600" lvl="7" indent="-228600" rtl="0">
              <a:spcBef>
                <a:spcPts val="0"/>
              </a:spcBef>
              <a:spcAft>
                <a:spcPts val="0"/>
              </a:spcAft>
              <a:buSzPts val="1400"/>
              <a:buFont typeface="Arial"/>
              <a:buNone/>
              <a:defRPr sz="1600" b="1"/>
            </a:lvl8pPr>
            <a:lvl9pPr marL="4114800" lvl="8" indent="-228600" rtl="0">
              <a:spcBef>
                <a:spcPts val="0"/>
              </a:spcBef>
              <a:spcAft>
                <a:spcPts val="0"/>
              </a:spcAft>
              <a:buSzPts val="1400"/>
              <a:buFont typeface="Arial"/>
              <a:buNone/>
              <a:defRPr sz="1600" b="1"/>
            </a:lvl9pPr>
          </a:lstStyle>
          <a:p>
            <a:endParaRPr/>
          </a:p>
        </p:txBody>
      </p:sp>
      <p:sp>
        <p:nvSpPr>
          <p:cNvPr id="35" name="Google Shape;35;p6"/>
          <p:cNvSpPr txBox="1">
            <a:spLocks noGrp="1"/>
          </p:cNvSpPr>
          <p:nvPr>
            <p:ph type="body" idx="4"/>
          </p:nvPr>
        </p:nvSpPr>
        <p:spPr>
          <a:xfrm>
            <a:off x="4645025" y="2174875"/>
            <a:ext cx="4041900" cy="3951300"/>
          </a:xfrm>
          <a:prstGeom prst="rect">
            <a:avLst/>
          </a:prstGeom>
          <a:noFill/>
          <a:ln>
            <a:noFill/>
          </a:ln>
        </p:spPr>
        <p:txBody>
          <a:bodyPr spcFirstLastPara="1" wrap="square" lIns="91425" tIns="91425" rIns="91425" bIns="91425" anchor="t" anchorCtr="0">
            <a:noAutofit/>
          </a:bodyPr>
          <a:lstStyle>
            <a:lvl1pPr marL="457200" lvl="0" indent="-317500" rtl="0">
              <a:spcBef>
                <a:spcPts val="400"/>
              </a:spcBef>
              <a:spcAft>
                <a:spcPts val="0"/>
              </a:spcAft>
              <a:buSzPts val="1400"/>
              <a:buChar char="➢"/>
              <a:defRPr sz="2400"/>
            </a:lvl1pPr>
            <a:lvl2pPr marL="914400" lvl="1" indent="-317500" rtl="0">
              <a:spcBef>
                <a:spcPts val="0"/>
              </a:spcBef>
              <a:spcAft>
                <a:spcPts val="0"/>
              </a:spcAft>
              <a:buSzPts val="1400"/>
              <a:buChar char="○"/>
              <a:defRPr sz="2000"/>
            </a:lvl2pPr>
            <a:lvl3pPr marL="1371600" lvl="2" indent="-317500" rtl="0">
              <a:spcBef>
                <a:spcPts val="0"/>
              </a:spcBef>
              <a:spcAft>
                <a:spcPts val="0"/>
              </a:spcAft>
              <a:buSzPts val="1400"/>
              <a:buChar char="■"/>
              <a:defRPr sz="1800"/>
            </a:lvl3pPr>
            <a:lvl4pPr marL="1828800" lvl="3" indent="-317500" rtl="0">
              <a:spcBef>
                <a:spcPts val="0"/>
              </a:spcBef>
              <a:spcAft>
                <a:spcPts val="0"/>
              </a:spcAft>
              <a:buSzPts val="1400"/>
              <a:buChar char="●"/>
              <a:defRPr sz="1600"/>
            </a:lvl4pPr>
            <a:lvl5pPr marL="2286000" lvl="4" indent="-317500" rtl="0">
              <a:spcBef>
                <a:spcPts val="0"/>
              </a:spcBef>
              <a:spcAft>
                <a:spcPts val="0"/>
              </a:spcAft>
              <a:buSzPts val="1400"/>
              <a:buChar char="○"/>
              <a:defRPr sz="1600"/>
            </a:lvl5pPr>
            <a:lvl6pPr marL="2743200" lvl="5" indent="-317500" rtl="0">
              <a:spcBef>
                <a:spcPts val="0"/>
              </a:spcBef>
              <a:spcAft>
                <a:spcPts val="0"/>
              </a:spcAft>
              <a:buSzPts val="1400"/>
              <a:buChar char="■"/>
              <a:defRPr sz="1600"/>
            </a:lvl6pPr>
            <a:lvl7pPr marL="3200400" lvl="6" indent="-317500" rtl="0">
              <a:spcBef>
                <a:spcPts val="0"/>
              </a:spcBef>
              <a:spcAft>
                <a:spcPts val="0"/>
              </a:spcAft>
              <a:buSzPts val="1400"/>
              <a:buChar char="●"/>
              <a:defRPr sz="1600"/>
            </a:lvl7pPr>
            <a:lvl8pPr marL="3657600" lvl="7" indent="-317500" rtl="0">
              <a:spcBef>
                <a:spcPts val="0"/>
              </a:spcBef>
              <a:spcAft>
                <a:spcPts val="0"/>
              </a:spcAft>
              <a:buSzPts val="1400"/>
              <a:buChar char="○"/>
              <a:defRPr sz="1600"/>
            </a:lvl8pPr>
            <a:lvl9pPr marL="4114800" lvl="8" indent="-317500" rtl="0">
              <a:spcBef>
                <a:spcPts val="0"/>
              </a:spcBef>
              <a:spcAft>
                <a:spcPts val="0"/>
              </a:spcAft>
              <a:buSzPts val="1400"/>
              <a:buChar char="■"/>
              <a:defRPr sz="1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539750" y="76200"/>
            <a:ext cx="8064600" cy="584400"/>
          </a:xfrm>
          <a:prstGeom prst="rect">
            <a:avLst/>
          </a:prstGeom>
          <a:solidFill>
            <a:schemeClr val="dk1"/>
          </a:solidFill>
          <a:ln>
            <a:noFill/>
          </a:ln>
        </p:spPr>
        <p:txBody>
          <a:bodyPr spcFirstLastPara="1" wrap="square" lIns="91425" tIns="91425" rIns="91425" bIns="91425" anchor="ctr" anchorCtr="0">
            <a:noAutofit/>
          </a:bodyPr>
          <a:lstStyle>
            <a:lvl1pPr lvl="0" algn="l" rtl="0">
              <a:spcBef>
                <a:spcPts val="0"/>
              </a:spcBef>
              <a:spcAft>
                <a:spcPts val="0"/>
              </a:spcAft>
              <a:buSzPts val="1400"/>
              <a:buChar char="●"/>
              <a:defRPr sz="2400" b="1">
                <a:solidFill>
                  <a:schemeClr val="lt1"/>
                </a:solidFill>
                <a:latin typeface="Arial"/>
                <a:ea typeface="Arial"/>
                <a:cs typeface="Arial"/>
                <a:sym typeface="Arial"/>
              </a:defRPr>
            </a:lvl1pPr>
            <a:lvl2pPr lvl="1" algn="l" rtl="0">
              <a:spcBef>
                <a:spcPts val="0"/>
              </a:spcBef>
              <a:spcAft>
                <a:spcPts val="0"/>
              </a:spcAft>
              <a:buSzPts val="1400"/>
              <a:buChar char="○"/>
              <a:defRPr sz="2400" b="1">
                <a:solidFill>
                  <a:schemeClr val="lt1"/>
                </a:solidFill>
                <a:latin typeface="Arial"/>
                <a:ea typeface="Arial"/>
                <a:cs typeface="Arial"/>
                <a:sym typeface="Arial"/>
              </a:defRPr>
            </a:lvl2pPr>
            <a:lvl3pPr lvl="2" algn="l" rtl="0">
              <a:spcBef>
                <a:spcPts val="0"/>
              </a:spcBef>
              <a:spcAft>
                <a:spcPts val="0"/>
              </a:spcAft>
              <a:buSzPts val="1400"/>
              <a:buChar char="■"/>
              <a:defRPr sz="2400" b="1">
                <a:solidFill>
                  <a:schemeClr val="lt1"/>
                </a:solidFill>
                <a:latin typeface="Arial"/>
                <a:ea typeface="Arial"/>
                <a:cs typeface="Arial"/>
                <a:sym typeface="Arial"/>
              </a:defRPr>
            </a:lvl3pPr>
            <a:lvl4pPr lvl="3" algn="l" rtl="0">
              <a:spcBef>
                <a:spcPts val="0"/>
              </a:spcBef>
              <a:spcAft>
                <a:spcPts val="0"/>
              </a:spcAft>
              <a:buSzPts val="1400"/>
              <a:buChar char="●"/>
              <a:defRPr sz="2400" b="1">
                <a:solidFill>
                  <a:schemeClr val="lt1"/>
                </a:solidFill>
                <a:latin typeface="Arial"/>
                <a:ea typeface="Arial"/>
                <a:cs typeface="Arial"/>
                <a:sym typeface="Arial"/>
              </a:defRPr>
            </a:lvl4pPr>
            <a:lvl5pPr lvl="4" algn="l" rtl="0">
              <a:spcBef>
                <a:spcPts val="0"/>
              </a:spcBef>
              <a:spcAft>
                <a:spcPts val="0"/>
              </a:spcAft>
              <a:buSzPts val="1400"/>
              <a:buChar char="○"/>
              <a:defRPr sz="2400" b="1">
                <a:solidFill>
                  <a:schemeClr val="lt1"/>
                </a:solidFill>
                <a:latin typeface="Arial"/>
                <a:ea typeface="Arial"/>
                <a:cs typeface="Arial"/>
                <a:sym typeface="Arial"/>
              </a:defRPr>
            </a:lvl5pPr>
            <a:lvl6pPr marL="457200" lvl="5" algn="l" rtl="0">
              <a:spcBef>
                <a:spcPts val="0"/>
              </a:spcBef>
              <a:spcAft>
                <a:spcPts val="0"/>
              </a:spcAft>
              <a:buSzPts val="1400"/>
              <a:buChar char="■"/>
              <a:defRPr sz="2400" b="1">
                <a:solidFill>
                  <a:schemeClr val="lt1"/>
                </a:solidFill>
                <a:latin typeface="Arial"/>
                <a:ea typeface="Arial"/>
                <a:cs typeface="Arial"/>
                <a:sym typeface="Arial"/>
              </a:defRPr>
            </a:lvl6pPr>
            <a:lvl7pPr marL="914400" lvl="6" algn="l" rtl="0">
              <a:spcBef>
                <a:spcPts val="0"/>
              </a:spcBef>
              <a:spcAft>
                <a:spcPts val="0"/>
              </a:spcAft>
              <a:buSzPts val="1400"/>
              <a:buChar char="●"/>
              <a:defRPr sz="2400" b="1">
                <a:solidFill>
                  <a:schemeClr val="lt1"/>
                </a:solidFill>
                <a:latin typeface="Arial"/>
                <a:ea typeface="Arial"/>
                <a:cs typeface="Arial"/>
                <a:sym typeface="Arial"/>
              </a:defRPr>
            </a:lvl7pPr>
            <a:lvl8pPr marL="1371600" lvl="7" algn="l" rtl="0">
              <a:spcBef>
                <a:spcPts val="0"/>
              </a:spcBef>
              <a:spcAft>
                <a:spcPts val="0"/>
              </a:spcAft>
              <a:buSzPts val="1400"/>
              <a:buChar char="○"/>
              <a:defRPr sz="2400" b="1">
                <a:solidFill>
                  <a:schemeClr val="lt1"/>
                </a:solidFill>
                <a:latin typeface="Arial"/>
                <a:ea typeface="Arial"/>
                <a:cs typeface="Arial"/>
                <a:sym typeface="Arial"/>
              </a:defRPr>
            </a:lvl8pPr>
            <a:lvl9pPr marL="1828800" lvl="8" algn="l" rtl="0">
              <a:spcBef>
                <a:spcPts val="0"/>
              </a:spcBef>
              <a:spcAft>
                <a:spcPts val="0"/>
              </a:spcAft>
              <a:buSzPts val="1400"/>
              <a:buChar char="■"/>
              <a:defRPr sz="2400" b="1">
                <a:solidFill>
                  <a:schemeClr val="lt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8"/>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9"/>
        <p:cNvGrpSpPr/>
        <p:nvPr/>
      </p:nvGrpSpPr>
      <p:grpSpPr>
        <a:xfrm>
          <a:off x="0" y="0"/>
          <a:ext cx="0" cy="0"/>
          <a:chOff x="0" y="0"/>
          <a:chExt cx="0" cy="0"/>
        </a:xfrm>
      </p:grpSpPr>
      <p:sp>
        <p:nvSpPr>
          <p:cNvPr id="40" name="Google Shape;40;p9"/>
          <p:cNvSpPr txBox="1">
            <a:spLocks noGrp="1"/>
          </p:cNvSpPr>
          <p:nvPr>
            <p:ph type="title"/>
          </p:nvPr>
        </p:nvSpPr>
        <p:spPr>
          <a:xfrm>
            <a:off x="457200" y="273050"/>
            <a:ext cx="3008400" cy="1161900"/>
          </a:xfrm>
          <a:prstGeom prst="rect">
            <a:avLst/>
          </a:prstGeom>
          <a:solidFill>
            <a:schemeClr val="dk1"/>
          </a:solidFill>
          <a:ln>
            <a:noFill/>
          </a:ln>
        </p:spPr>
        <p:txBody>
          <a:bodyPr spcFirstLastPara="1" wrap="square" lIns="91425" tIns="91425" rIns="91425" bIns="91425" anchor="b" anchorCtr="0">
            <a:noAutofit/>
          </a:bodyPr>
          <a:lstStyle>
            <a:lvl1pPr lvl="0" algn="l" rtl="0">
              <a:spcBef>
                <a:spcPts val="0"/>
              </a:spcBef>
              <a:spcAft>
                <a:spcPts val="0"/>
              </a:spcAft>
              <a:buSzPts val="1400"/>
              <a:buChar char="●"/>
              <a:defRPr sz="2000" b="1"/>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41" name="Google Shape;41;p9"/>
          <p:cNvSpPr txBox="1">
            <a:spLocks noGrp="1"/>
          </p:cNvSpPr>
          <p:nvPr>
            <p:ph type="body" idx="1"/>
          </p:nvPr>
        </p:nvSpPr>
        <p:spPr>
          <a:xfrm>
            <a:off x="3575050" y="273050"/>
            <a:ext cx="5111700" cy="5853000"/>
          </a:xfrm>
          <a:prstGeom prst="rect">
            <a:avLst/>
          </a:prstGeom>
          <a:noFill/>
          <a:ln>
            <a:noFill/>
          </a:ln>
        </p:spPr>
        <p:txBody>
          <a:bodyPr spcFirstLastPara="1" wrap="square" lIns="91425" tIns="91425" rIns="91425" bIns="91425" anchor="t" anchorCtr="0">
            <a:noAutofit/>
          </a:bodyPr>
          <a:lstStyle>
            <a:lvl1pPr marL="457200" lvl="0" indent="-317500" rtl="0">
              <a:spcBef>
                <a:spcPts val="400"/>
              </a:spcBef>
              <a:spcAft>
                <a:spcPts val="0"/>
              </a:spcAft>
              <a:buSzPts val="1400"/>
              <a:buChar char="➢"/>
              <a:defRPr sz="3200"/>
            </a:lvl1pPr>
            <a:lvl2pPr marL="914400" lvl="1" indent="-317500" rtl="0">
              <a:spcBef>
                <a:spcPts val="0"/>
              </a:spcBef>
              <a:spcAft>
                <a:spcPts val="0"/>
              </a:spcAft>
              <a:buSzPts val="1400"/>
              <a:buChar char="○"/>
              <a:defRPr sz="2800"/>
            </a:lvl2pPr>
            <a:lvl3pPr marL="1371600" lvl="2" indent="-317500" rtl="0">
              <a:spcBef>
                <a:spcPts val="0"/>
              </a:spcBef>
              <a:spcAft>
                <a:spcPts val="0"/>
              </a:spcAft>
              <a:buSzPts val="1400"/>
              <a:buChar char="■"/>
              <a:defRPr sz="2400"/>
            </a:lvl3pPr>
            <a:lvl4pPr marL="1828800" lvl="3" indent="-317500" rtl="0">
              <a:spcBef>
                <a:spcPts val="0"/>
              </a:spcBef>
              <a:spcAft>
                <a:spcPts val="0"/>
              </a:spcAft>
              <a:buSzPts val="1400"/>
              <a:buChar char="●"/>
              <a:defRPr sz="2000"/>
            </a:lvl4pPr>
            <a:lvl5pPr marL="2286000" lvl="4" indent="-317500" rtl="0">
              <a:spcBef>
                <a:spcPts val="0"/>
              </a:spcBef>
              <a:spcAft>
                <a:spcPts val="0"/>
              </a:spcAft>
              <a:buSzPts val="1400"/>
              <a:buChar char="○"/>
              <a:defRPr sz="2000"/>
            </a:lvl5pPr>
            <a:lvl6pPr marL="2743200" lvl="5" indent="-317500" rtl="0">
              <a:spcBef>
                <a:spcPts val="0"/>
              </a:spcBef>
              <a:spcAft>
                <a:spcPts val="0"/>
              </a:spcAft>
              <a:buSzPts val="1400"/>
              <a:buChar char="■"/>
              <a:defRPr sz="2000"/>
            </a:lvl6pPr>
            <a:lvl7pPr marL="3200400" lvl="6" indent="-317500" rtl="0">
              <a:spcBef>
                <a:spcPts val="0"/>
              </a:spcBef>
              <a:spcAft>
                <a:spcPts val="0"/>
              </a:spcAft>
              <a:buSzPts val="1400"/>
              <a:buChar char="●"/>
              <a:defRPr sz="2000"/>
            </a:lvl7pPr>
            <a:lvl8pPr marL="3657600" lvl="7" indent="-317500" rtl="0">
              <a:spcBef>
                <a:spcPts val="0"/>
              </a:spcBef>
              <a:spcAft>
                <a:spcPts val="0"/>
              </a:spcAft>
              <a:buSzPts val="1400"/>
              <a:buChar char="○"/>
              <a:defRPr sz="2000"/>
            </a:lvl8pPr>
            <a:lvl9pPr marL="4114800" lvl="8" indent="-317500" rtl="0">
              <a:spcBef>
                <a:spcPts val="0"/>
              </a:spcBef>
              <a:spcAft>
                <a:spcPts val="0"/>
              </a:spcAft>
              <a:buSzPts val="1400"/>
              <a:buChar char="■"/>
              <a:defRPr sz="2000"/>
            </a:lvl9pPr>
          </a:lstStyle>
          <a:p>
            <a:endParaRPr/>
          </a:p>
        </p:txBody>
      </p:sp>
      <p:sp>
        <p:nvSpPr>
          <p:cNvPr id="42" name="Google Shape;42;p9"/>
          <p:cNvSpPr txBox="1">
            <a:spLocks noGrp="1"/>
          </p:cNvSpPr>
          <p:nvPr>
            <p:ph type="body" idx="2"/>
          </p:nvPr>
        </p:nvSpPr>
        <p:spPr>
          <a:xfrm>
            <a:off x="457200" y="1435100"/>
            <a:ext cx="3008400" cy="4691100"/>
          </a:xfrm>
          <a:prstGeom prst="rect">
            <a:avLst/>
          </a:prstGeom>
          <a:noFill/>
          <a:ln>
            <a:noFill/>
          </a:ln>
        </p:spPr>
        <p:txBody>
          <a:bodyPr spcFirstLastPara="1" wrap="square" lIns="91425" tIns="91425" rIns="91425" bIns="91425" anchor="t" anchorCtr="0">
            <a:noAutofit/>
          </a:bodyPr>
          <a:lstStyle>
            <a:lvl1pPr marL="457200" lvl="0" indent="-228600" rtl="0">
              <a:spcBef>
                <a:spcPts val="400"/>
              </a:spcBef>
              <a:spcAft>
                <a:spcPts val="0"/>
              </a:spcAft>
              <a:buSzPts val="1400"/>
              <a:buFont typeface="Arial"/>
              <a:buNone/>
              <a:defRPr sz="1400"/>
            </a:lvl1pPr>
            <a:lvl2pPr marL="914400" lvl="1" indent="-228600" rtl="0">
              <a:spcBef>
                <a:spcPts val="0"/>
              </a:spcBef>
              <a:spcAft>
                <a:spcPts val="0"/>
              </a:spcAft>
              <a:buSzPts val="1400"/>
              <a:buFont typeface="Arial"/>
              <a:buNone/>
              <a:defRPr sz="1200"/>
            </a:lvl2pPr>
            <a:lvl3pPr marL="1371600" lvl="2" indent="-228600" rtl="0">
              <a:spcBef>
                <a:spcPts val="0"/>
              </a:spcBef>
              <a:spcAft>
                <a:spcPts val="0"/>
              </a:spcAft>
              <a:buSzPts val="1400"/>
              <a:buFont typeface="Arial"/>
              <a:buNone/>
              <a:defRPr sz="1000"/>
            </a:lvl3pPr>
            <a:lvl4pPr marL="1828800" lvl="3" indent="-228600" rtl="0">
              <a:spcBef>
                <a:spcPts val="0"/>
              </a:spcBef>
              <a:spcAft>
                <a:spcPts val="0"/>
              </a:spcAft>
              <a:buSzPts val="1400"/>
              <a:buFont typeface="Arial"/>
              <a:buNone/>
              <a:defRPr sz="900"/>
            </a:lvl4pPr>
            <a:lvl5pPr marL="2286000" lvl="4" indent="-228600" rtl="0">
              <a:spcBef>
                <a:spcPts val="0"/>
              </a:spcBef>
              <a:spcAft>
                <a:spcPts val="0"/>
              </a:spcAft>
              <a:buSzPts val="1400"/>
              <a:buFont typeface="Arial"/>
              <a:buNone/>
              <a:defRPr sz="900"/>
            </a:lvl5pPr>
            <a:lvl6pPr marL="2743200" lvl="5" indent="-228600" rtl="0">
              <a:spcBef>
                <a:spcPts val="0"/>
              </a:spcBef>
              <a:spcAft>
                <a:spcPts val="0"/>
              </a:spcAft>
              <a:buSzPts val="1400"/>
              <a:buFont typeface="Arial"/>
              <a:buNone/>
              <a:defRPr sz="900"/>
            </a:lvl6pPr>
            <a:lvl7pPr marL="3200400" lvl="6" indent="-228600" rtl="0">
              <a:spcBef>
                <a:spcPts val="0"/>
              </a:spcBef>
              <a:spcAft>
                <a:spcPts val="0"/>
              </a:spcAft>
              <a:buSzPts val="1400"/>
              <a:buFont typeface="Arial"/>
              <a:buNone/>
              <a:defRPr sz="900"/>
            </a:lvl7pPr>
            <a:lvl8pPr marL="3657600" lvl="7" indent="-228600" rtl="0">
              <a:spcBef>
                <a:spcPts val="0"/>
              </a:spcBef>
              <a:spcAft>
                <a:spcPts val="0"/>
              </a:spcAft>
              <a:buSzPts val="1400"/>
              <a:buFont typeface="Arial"/>
              <a:buNone/>
              <a:defRPr sz="900"/>
            </a:lvl8pPr>
            <a:lvl9pPr marL="4114800" lvl="8" indent="-228600" rtl="0">
              <a:spcBef>
                <a:spcPts val="0"/>
              </a:spcBef>
              <a:spcAft>
                <a:spcPts val="0"/>
              </a:spcAft>
              <a:buSzPts val="1400"/>
              <a:buFont typeface="Arial"/>
              <a:buNone/>
              <a:defRPr sz="9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3"/>
        <p:cNvGrpSpPr/>
        <p:nvPr/>
      </p:nvGrpSpPr>
      <p:grpSpPr>
        <a:xfrm>
          <a:off x="0" y="0"/>
          <a:ext cx="0" cy="0"/>
          <a:chOff x="0" y="0"/>
          <a:chExt cx="0" cy="0"/>
        </a:xfrm>
      </p:grpSpPr>
      <p:sp>
        <p:nvSpPr>
          <p:cNvPr id="44" name="Google Shape;44;p10"/>
          <p:cNvSpPr txBox="1">
            <a:spLocks noGrp="1"/>
          </p:cNvSpPr>
          <p:nvPr>
            <p:ph type="title"/>
          </p:nvPr>
        </p:nvSpPr>
        <p:spPr>
          <a:xfrm>
            <a:off x="1792288" y="4800600"/>
            <a:ext cx="5486400" cy="566700"/>
          </a:xfrm>
          <a:prstGeom prst="rect">
            <a:avLst/>
          </a:prstGeom>
          <a:solidFill>
            <a:schemeClr val="dk1"/>
          </a:solidFill>
          <a:ln>
            <a:noFill/>
          </a:ln>
        </p:spPr>
        <p:txBody>
          <a:bodyPr spcFirstLastPara="1" wrap="square" lIns="91425" tIns="91425" rIns="91425" bIns="91425" anchor="b" anchorCtr="0">
            <a:noAutofit/>
          </a:bodyPr>
          <a:lstStyle>
            <a:lvl1pPr lvl="0" algn="l" rtl="0">
              <a:spcBef>
                <a:spcPts val="0"/>
              </a:spcBef>
              <a:spcAft>
                <a:spcPts val="0"/>
              </a:spcAft>
              <a:buSzPts val="1400"/>
              <a:buChar char="●"/>
              <a:defRPr sz="2000" b="1"/>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45" name="Google Shape;45;p10"/>
          <p:cNvSpPr txBox="1">
            <a:spLocks noGrp="1"/>
          </p:cNvSpPr>
          <p:nvPr>
            <p:ph type="body" idx="1"/>
          </p:nvPr>
        </p:nvSpPr>
        <p:spPr>
          <a:xfrm>
            <a:off x="1792288" y="5367338"/>
            <a:ext cx="5486400" cy="804900"/>
          </a:xfrm>
          <a:prstGeom prst="rect">
            <a:avLst/>
          </a:prstGeom>
          <a:noFill/>
          <a:ln>
            <a:noFill/>
          </a:ln>
        </p:spPr>
        <p:txBody>
          <a:bodyPr spcFirstLastPara="1" wrap="square" lIns="91425" tIns="91425" rIns="91425" bIns="91425" anchor="t" anchorCtr="0">
            <a:noAutofit/>
          </a:bodyPr>
          <a:lstStyle>
            <a:lvl1pPr marL="457200" lvl="0" indent="-228600" rtl="0">
              <a:spcBef>
                <a:spcPts val="400"/>
              </a:spcBef>
              <a:spcAft>
                <a:spcPts val="0"/>
              </a:spcAft>
              <a:buSzPts val="1400"/>
              <a:buFont typeface="Arial"/>
              <a:buNone/>
              <a:defRPr sz="1400"/>
            </a:lvl1pPr>
            <a:lvl2pPr marL="914400" lvl="1" indent="-228600" rtl="0">
              <a:spcBef>
                <a:spcPts val="0"/>
              </a:spcBef>
              <a:spcAft>
                <a:spcPts val="0"/>
              </a:spcAft>
              <a:buSzPts val="1400"/>
              <a:buFont typeface="Arial"/>
              <a:buNone/>
              <a:defRPr sz="1200"/>
            </a:lvl2pPr>
            <a:lvl3pPr marL="1371600" lvl="2" indent="-228600" rtl="0">
              <a:spcBef>
                <a:spcPts val="0"/>
              </a:spcBef>
              <a:spcAft>
                <a:spcPts val="0"/>
              </a:spcAft>
              <a:buSzPts val="1400"/>
              <a:buFont typeface="Arial"/>
              <a:buNone/>
              <a:defRPr sz="1000"/>
            </a:lvl3pPr>
            <a:lvl4pPr marL="1828800" lvl="3" indent="-228600" rtl="0">
              <a:spcBef>
                <a:spcPts val="0"/>
              </a:spcBef>
              <a:spcAft>
                <a:spcPts val="0"/>
              </a:spcAft>
              <a:buSzPts val="1400"/>
              <a:buFont typeface="Arial"/>
              <a:buNone/>
              <a:defRPr sz="900"/>
            </a:lvl4pPr>
            <a:lvl5pPr marL="2286000" lvl="4" indent="-228600" rtl="0">
              <a:spcBef>
                <a:spcPts val="0"/>
              </a:spcBef>
              <a:spcAft>
                <a:spcPts val="0"/>
              </a:spcAft>
              <a:buSzPts val="1400"/>
              <a:buFont typeface="Arial"/>
              <a:buNone/>
              <a:defRPr sz="900"/>
            </a:lvl5pPr>
            <a:lvl6pPr marL="2743200" lvl="5" indent="-228600" rtl="0">
              <a:spcBef>
                <a:spcPts val="0"/>
              </a:spcBef>
              <a:spcAft>
                <a:spcPts val="0"/>
              </a:spcAft>
              <a:buSzPts val="1400"/>
              <a:buFont typeface="Arial"/>
              <a:buNone/>
              <a:defRPr sz="900"/>
            </a:lvl6pPr>
            <a:lvl7pPr marL="3200400" lvl="6" indent="-228600" rtl="0">
              <a:spcBef>
                <a:spcPts val="0"/>
              </a:spcBef>
              <a:spcAft>
                <a:spcPts val="0"/>
              </a:spcAft>
              <a:buSzPts val="1400"/>
              <a:buFont typeface="Arial"/>
              <a:buNone/>
              <a:defRPr sz="900"/>
            </a:lvl7pPr>
            <a:lvl8pPr marL="3657600" lvl="7" indent="-228600" rtl="0">
              <a:spcBef>
                <a:spcPts val="0"/>
              </a:spcBef>
              <a:spcAft>
                <a:spcPts val="0"/>
              </a:spcAft>
              <a:buSzPts val="1400"/>
              <a:buFont typeface="Arial"/>
              <a:buNone/>
              <a:defRPr sz="900"/>
            </a:lvl8pPr>
            <a:lvl9pPr marL="4114800" lvl="8" indent="-228600" rtl="0">
              <a:spcBef>
                <a:spcPts val="0"/>
              </a:spcBef>
              <a:spcAft>
                <a:spcPts val="0"/>
              </a:spcAft>
              <a:buSzPts val="1400"/>
              <a:buFont typeface="Arial"/>
              <a:buNone/>
              <a:defRPr sz="9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39750" y="76200"/>
            <a:ext cx="8064600" cy="584400"/>
          </a:xfrm>
          <a:prstGeom prst="rect">
            <a:avLst/>
          </a:prstGeom>
          <a:solidFill>
            <a:schemeClr val="dk1"/>
          </a:solid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sz="2400" b="1" i="0" u="none" strike="noStrike" cap="none">
                <a:solidFill>
                  <a:schemeClr val="lt1"/>
                </a:solidFill>
                <a:latin typeface="Arial"/>
                <a:ea typeface="Arial"/>
                <a:cs typeface="Arial"/>
                <a:sym typeface="Arial"/>
              </a:defRPr>
            </a:lvl1pPr>
            <a:lvl2pPr marL="0" marR="0" lvl="1" indent="-88900" algn="l" rtl="0">
              <a:spcBef>
                <a:spcPts val="0"/>
              </a:spcBef>
              <a:spcAft>
                <a:spcPts val="0"/>
              </a:spcAft>
              <a:buSzPts val="1400"/>
              <a:buChar char="○"/>
              <a:defRPr sz="2400" b="1" i="0" u="none" strike="noStrike" cap="none">
                <a:solidFill>
                  <a:schemeClr val="lt1"/>
                </a:solidFill>
                <a:latin typeface="Arial"/>
                <a:ea typeface="Arial"/>
                <a:cs typeface="Arial"/>
                <a:sym typeface="Arial"/>
              </a:defRPr>
            </a:lvl2pPr>
            <a:lvl3pPr marL="0" marR="0" lvl="2" indent="-88900" algn="l" rtl="0">
              <a:spcBef>
                <a:spcPts val="0"/>
              </a:spcBef>
              <a:spcAft>
                <a:spcPts val="0"/>
              </a:spcAft>
              <a:buSzPts val="1400"/>
              <a:buChar char="■"/>
              <a:defRPr sz="2400" b="1" i="0" u="none" strike="noStrike" cap="none">
                <a:solidFill>
                  <a:schemeClr val="lt1"/>
                </a:solidFill>
                <a:latin typeface="Arial"/>
                <a:ea typeface="Arial"/>
                <a:cs typeface="Arial"/>
                <a:sym typeface="Arial"/>
              </a:defRPr>
            </a:lvl3pPr>
            <a:lvl4pPr marL="0" marR="0" lvl="3" indent="-88900" algn="l" rtl="0">
              <a:spcBef>
                <a:spcPts val="0"/>
              </a:spcBef>
              <a:spcAft>
                <a:spcPts val="0"/>
              </a:spcAft>
              <a:buSzPts val="1400"/>
              <a:buChar char="●"/>
              <a:defRPr sz="2400" b="1" i="0" u="none" strike="noStrike" cap="none">
                <a:solidFill>
                  <a:schemeClr val="lt1"/>
                </a:solidFill>
                <a:latin typeface="Arial"/>
                <a:ea typeface="Arial"/>
                <a:cs typeface="Arial"/>
                <a:sym typeface="Arial"/>
              </a:defRPr>
            </a:lvl4pPr>
            <a:lvl5pPr marL="0" marR="0" lvl="4" indent="-88900" algn="l" rtl="0">
              <a:spcBef>
                <a:spcPts val="0"/>
              </a:spcBef>
              <a:spcAft>
                <a:spcPts val="0"/>
              </a:spcAft>
              <a:buSzPts val="1400"/>
              <a:buChar char="○"/>
              <a:defRPr sz="2400" b="1" i="0" u="none" strike="noStrike" cap="none">
                <a:solidFill>
                  <a:schemeClr val="lt1"/>
                </a:solidFill>
                <a:latin typeface="Arial"/>
                <a:ea typeface="Arial"/>
                <a:cs typeface="Arial"/>
                <a:sym typeface="Arial"/>
              </a:defRPr>
            </a:lvl5pPr>
            <a:lvl6pPr marL="457200" marR="0" lvl="5" indent="-88900" algn="l" rtl="0">
              <a:spcBef>
                <a:spcPts val="0"/>
              </a:spcBef>
              <a:spcAft>
                <a:spcPts val="0"/>
              </a:spcAft>
              <a:buSzPts val="1400"/>
              <a:buChar char="■"/>
              <a:defRPr sz="2400" b="1" i="0" u="none" strike="noStrike" cap="none">
                <a:solidFill>
                  <a:schemeClr val="lt1"/>
                </a:solidFill>
                <a:latin typeface="Arial"/>
                <a:ea typeface="Arial"/>
                <a:cs typeface="Arial"/>
                <a:sym typeface="Arial"/>
              </a:defRPr>
            </a:lvl6pPr>
            <a:lvl7pPr marL="914400" marR="0" lvl="6" indent="-88900" algn="l" rtl="0">
              <a:spcBef>
                <a:spcPts val="0"/>
              </a:spcBef>
              <a:spcAft>
                <a:spcPts val="0"/>
              </a:spcAft>
              <a:buSzPts val="1400"/>
              <a:buChar char="●"/>
              <a:defRPr sz="2400" b="1" i="0" u="none" strike="noStrike" cap="none">
                <a:solidFill>
                  <a:schemeClr val="lt1"/>
                </a:solidFill>
                <a:latin typeface="Arial"/>
                <a:ea typeface="Arial"/>
                <a:cs typeface="Arial"/>
                <a:sym typeface="Arial"/>
              </a:defRPr>
            </a:lvl7pPr>
            <a:lvl8pPr marL="1371600" marR="0" lvl="7" indent="-88900" algn="l" rtl="0">
              <a:spcBef>
                <a:spcPts val="0"/>
              </a:spcBef>
              <a:spcAft>
                <a:spcPts val="0"/>
              </a:spcAft>
              <a:buSzPts val="1400"/>
              <a:buChar char="○"/>
              <a:defRPr sz="2400" b="1" i="0" u="none" strike="noStrike" cap="none">
                <a:solidFill>
                  <a:schemeClr val="lt1"/>
                </a:solidFill>
                <a:latin typeface="Arial"/>
                <a:ea typeface="Arial"/>
                <a:cs typeface="Arial"/>
                <a:sym typeface="Arial"/>
              </a:defRPr>
            </a:lvl8pPr>
            <a:lvl9pPr marL="1828800" marR="0" lvl="8" indent="-88900" algn="l" rtl="0">
              <a:spcBef>
                <a:spcPts val="0"/>
              </a:spcBef>
              <a:spcAft>
                <a:spcPts val="0"/>
              </a:spcAft>
              <a:buSzPts val="1400"/>
              <a:buChar char="■"/>
              <a:defRPr sz="2400" b="1" i="0" u="none" strike="noStrike" cap="none">
                <a:solidFill>
                  <a:schemeClr val="lt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539750" y="875075"/>
            <a:ext cx="8064600" cy="5220900"/>
          </a:xfrm>
          <a:prstGeom prst="rect">
            <a:avLst/>
          </a:prstGeom>
          <a:noFill/>
          <a:ln>
            <a:noFill/>
          </a:ln>
        </p:spPr>
        <p:txBody>
          <a:bodyPr spcFirstLastPara="1" wrap="square" lIns="91425" tIns="91425" rIns="91425" bIns="91425" anchor="t" anchorCtr="0">
            <a:noAutofit/>
          </a:bodyPr>
          <a:lstStyle>
            <a:lvl1pPr marL="457200" marR="0" lvl="0" indent="-317500" algn="l" rtl="0">
              <a:spcBef>
                <a:spcPts val="400"/>
              </a:spcBef>
              <a:spcAft>
                <a:spcPts val="0"/>
              </a:spcAft>
              <a:buClr>
                <a:schemeClr val="dk1"/>
              </a:buClr>
              <a:buSzPts val="1400"/>
              <a:buChar char="➢"/>
              <a:defRPr sz="2000" b="0" i="0" u="none" strike="noStrike" cap="none">
                <a:solidFill>
                  <a:schemeClr val="dk1"/>
                </a:solidFill>
                <a:latin typeface="Arial"/>
                <a:ea typeface="Arial"/>
                <a:cs typeface="Arial"/>
                <a:sym typeface="Arial"/>
              </a:defRPr>
            </a:lvl1pPr>
            <a:lvl2pPr marL="914400" marR="0" lvl="1" indent="-317500" algn="l" rtl="0">
              <a:spcBef>
                <a:spcPts val="0"/>
              </a:spcBef>
              <a:spcAft>
                <a:spcPts val="0"/>
              </a:spcAft>
              <a:buClr>
                <a:schemeClr val="dk1"/>
              </a:buClr>
              <a:buSzPts val="1400"/>
              <a:buFont typeface="Arial"/>
              <a:buChar char="○"/>
              <a:defRPr sz="1800" b="0" i="0" u="none" strike="noStrike" cap="none">
                <a:solidFill>
                  <a:schemeClr val="dk1"/>
                </a:solidFill>
                <a:latin typeface="Arial"/>
                <a:ea typeface="Arial"/>
                <a:cs typeface="Arial"/>
                <a:sym typeface="Arial"/>
              </a:defRPr>
            </a:lvl2pPr>
            <a:lvl3pPr marL="1371600" marR="0" lvl="2" indent="-317500" algn="l" rtl="0">
              <a:spcBef>
                <a:spcPts val="0"/>
              </a:spcBef>
              <a:spcAft>
                <a:spcPts val="0"/>
              </a:spcAft>
              <a:buClr>
                <a:schemeClr val="dk1"/>
              </a:buClr>
              <a:buSzPts val="14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spcBef>
                <a:spcPts val="0"/>
              </a:spcBef>
              <a:spcAft>
                <a:spcPts val="0"/>
              </a:spcAft>
              <a:buClr>
                <a:schemeClr val="dk1"/>
              </a:buClr>
              <a:buSzPts val="1400"/>
              <a:buFont typeface="Arial"/>
              <a:buChar char="○"/>
              <a:defRPr sz="1200" b="0" i="0" u="none" strike="noStrike" cap="none">
                <a:solidFill>
                  <a:schemeClr val="dk1"/>
                </a:solidFill>
                <a:latin typeface="Arial"/>
                <a:ea typeface="Arial"/>
                <a:cs typeface="Arial"/>
                <a:sym typeface="Arial"/>
              </a:defRPr>
            </a:lvl5pPr>
            <a:lvl6pPr marL="2743200" marR="0" lvl="5" indent="-317500" algn="l" rtl="0">
              <a:spcBef>
                <a:spcPts val="0"/>
              </a:spcBef>
              <a:spcAft>
                <a:spcPts val="0"/>
              </a:spcAft>
              <a:buClr>
                <a:schemeClr val="dk1"/>
              </a:buClr>
              <a:buSzPts val="1400"/>
              <a:buFont typeface="Arial"/>
              <a:buChar char="■"/>
              <a:defRPr sz="2000" b="0" i="0" u="none" strike="noStrike" cap="none">
                <a:solidFill>
                  <a:schemeClr val="dk1"/>
                </a:solidFill>
                <a:latin typeface="Arial"/>
                <a:ea typeface="Arial"/>
                <a:cs typeface="Arial"/>
                <a:sym typeface="Arial"/>
              </a:defRPr>
            </a:lvl6pPr>
            <a:lvl7pPr marL="3200400" marR="0" lvl="6" indent="-317500" algn="l" rtl="0">
              <a:spcBef>
                <a:spcPts val="0"/>
              </a:spcBef>
              <a:spcAft>
                <a:spcPts val="0"/>
              </a:spcAft>
              <a:buClr>
                <a:schemeClr val="dk1"/>
              </a:buClr>
              <a:buSzPts val="1400"/>
              <a:buFont typeface="Arial"/>
              <a:buChar char="●"/>
              <a:defRPr sz="2000" b="0" i="0" u="none" strike="noStrike" cap="none">
                <a:solidFill>
                  <a:schemeClr val="dk1"/>
                </a:solidFill>
                <a:latin typeface="Arial"/>
                <a:ea typeface="Arial"/>
                <a:cs typeface="Arial"/>
                <a:sym typeface="Arial"/>
              </a:defRPr>
            </a:lvl7pPr>
            <a:lvl8pPr marL="3657600" marR="0" lvl="7" indent="-317500" algn="l" rtl="0">
              <a:spcBef>
                <a:spcPts val="0"/>
              </a:spcBef>
              <a:spcAft>
                <a:spcPts val="0"/>
              </a:spcAft>
              <a:buClr>
                <a:schemeClr val="dk1"/>
              </a:buClr>
              <a:buSzPts val="1400"/>
              <a:buFont typeface="Arial"/>
              <a:buChar char="○"/>
              <a:defRPr sz="2000" b="0" i="0" u="none" strike="noStrike" cap="none">
                <a:solidFill>
                  <a:schemeClr val="dk1"/>
                </a:solidFill>
                <a:latin typeface="Arial"/>
                <a:ea typeface="Arial"/>
                <a:cs typeface="Arial"/>
                <a:sym typeface="Arial"/>
              </a:defRPr>
            </a:lvl8pPr>
            <a:lvl9pPr marL="4114800" marR="0" lvl="8" indent="-317500" algn="l" rtl="0">
              <a:spcBef>
                <a:spcPts val="0"/>
              </a:spcBef>
              <a:spcAft>
                <a:spcPts val="0"/>
              </a:spcAft>
              <a:buClr>
                <a:schemeClr val="dk1"/>
              </a:buClr>
              <a:buSzPts val="14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 name="Google Shape;8;p1"/>
          <p:cNvSpPr/>
          <p:nvPr/>
        </p:nvSpPr>
        <p:spPr>
          <a:xfrm>
            <a:off x="539750" y="6673850"/>
            <a:ext cx="8064600" cy="71400"/>
          </a:xfrm>
          <a:prstGeom prst="rect">
            <a:avLst/>
          </a:prstGeom>
          <a:solidFill>
            <a:schemeClr val="dk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cxnSp>
        <p:nvCxnSpPr>
          <p:cNvPr id="9" name="Google Shape;9;p1"/>
          <p:cNvCxnSpPr/>
          <p:nvPr/>
        </p:nvCxnSpPr>
        <p:spPr>
          <a:xfrm>
            <a:off x="539750" y="6324600"/>
            <a:ext cx="8064600" cy="0"/>
          </a:xfrm>
          <a:prstGeom prst="straightConnector1">
            <a:avLst/>
          </a:prstGeom>
          <a:noFill/>
          <a:ln w="9525" cap="flat" cmpd="sng">
            <a:solidFill>
              <a:schemeClr val="dk1"/>
            </a:solidFill>
            <a:prstDash val="solid"/>
            <a:round/>
            <a:headEnd type="none" w="sm" len="sm"/>
            <a:tailEnd type="none" w="sm" len="sm"/>
          </a:ln>
        </p:spPr>
      </p:cxnSp>
      <p:sp>
        <p:nvSpPr>
          <p:cNvPr id="10" name="Google Shape;10;p1"/>
          <p:cNvSpPr/>
          <p:nvPr/>
        </p:nvSpPr>
        <p:spPr>
          <a:xfrm>
            <a:off x="4556125" y="6064250"/>
            <a:ext cx="1842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 name="Google Shape;11;p1"/>
          <p:cNvSpPr/>
          <p:nvPr/>
        </p:nvSpPr>
        <p:spPr>
          <a:xfrm>
            <a:off x="4727575" y="6022975"/>
            <a:ext cx="1842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pic>
        <p:nvPicPr>
          <p:cNvPr id="12" name="Google Shape;12;p1"/>
          <p:cNvPicPr preferRelativeResize="0"/>
          <p:nvPr/>
        </p:nvPicPr>
        <p:blipFill>
          <a:blip r:embed="rId22">
            <a:alphaModFix/>
          </a:blip>
          <a:stretch>
            <a:fillRect/>
          </a:stretch>
        </p:blipFill>
        <p:spPr>
          <a:xfrm>
            <a:off x="550750" y="6327000"/>
            <a:ext cx="2164250" cy="32462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14.xml"/><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doi.org/10.1038%2Fs41587-020-0538-8" TargetMode="External"/><Relationship Id="rId1" Type="http://schemas.openxmlformats.org/officeDocument/2006/relationships/slideLayout" Target="../slideLayouts/slideLayout14.xml"/><Relationship Id="rId6" Type="http://schemas.openxmlformats.org/officeDocument/2006/relationships/hyperlink" Target="https://doi.org/10.1186/s13059-019-1828-7" TargetMode="External"/><Relationship Id="rId5" Type="http://schemas.openxmlformats.org/officeDocument/2006/relationships/image" Target="../media/image55.png"/><Relationship Id="rId4" Type="http://schemas.openxmlformats.org/officeDocument/2006/relationships/hyperlink" Target="https://doi.org/10.1371/journal.pcbi.1007933"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45.jpg"/><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7.xml"/><Relationship Id="rId1" Type="http://schemas.openxmlformats.org/officeDocument/2006/relationships/slideLayout" Target="../slideLayouts/slideLayout14.xml"/><Relationship Id="rId4" Type="http://schemas.openxmlformats.org/officeDocument/2006/relationships/image" Target="../media/image59.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2"/>
          <p:cNvSpPr txBox="1">
            <a:spLocks noGrp="1"/>
          </p:cNvSpPr>
          <p:nvPr>
            <p:ph type="ctrTitle"/>
          </p:nvPr>
        </p:nvSpPr>
        <p:spPr>
          <a:xfrm>
            <a:off x="311700" y="992777"/>
            <a:ext cx="8520600" cy="186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4400"/>
              <a:t>Structural variation detection and interpretation</a:t>
            </a:r>
            <a:endParaRPr sz="4400"/>
          </a:p>
        </p:txBody>
      </p:sp>
      <p:sp>
        <p:nvSpPr>
          <p:cNvPr id="93" name="Google Shape;93;p22"/>
          <p:cNvSpPr txBox="1">
            <a:spLocks noGrp="1"/>
          </p:cNvSpPr>
          <p:nvPr>
            <p:ph type="subTitle" idx="1"/>
          </p:nvPr>
        </p:nvSpPr>
        <p:spPr>
          <a:xfrm>
            <a:off x="311700" y="3778825"/>
            <a:ext cx="3935835" cy="2238300"/>
          </a:xfrm>
          <a:prstGeom prst="rect">
            <a:avLst/>
          </a:prstGeom>
        </p:spPr>
        <p:txBody>
          <a:bodyPr spcFirstLastPara="1" wrap="square" lIns="91425" tIns="91425" rIns="91425" bIns="91425" anchor="t" anchorCtr="0">
            <a:noAutofit/>
          </a:bodyPr>
          <a:lstStyle/>
          <a:p>
            <a:pPr marL="0" lvl="0" indent="0" algn="l" rtl="0">
              <a:spcBef>
                <a:spcPts val="400"/>
              </a:spcBef>
              <a:spcAft>
                <a:spcPts val="0"/>
              </a:spcAft>
              <a:buNone/>
            </a:pPr>
            <a:r>
              <a:rPr lang="en-GB" sz="1800" dirty="0"/>
              <a:t>Slides by</a:t>
            </a:r>
          </a:p>
          <a:p>
            <a:pPr marL="0" lvl="0" indent="0" algn="l" rtl="0">
              <a:spcBef>
                <a:spcPts val="400"/>
              </a:spcBef>
              <a:spcAft>
                <a:spcPts val="0"/>
              </a:spcAft>
              <a:buNone/>
            </a:pPr>
            <a:r>
              <a:rPr lang="en-GB" sz="1800" dirty="0"/>
              <a:t>Thomas Keane,</a:t>
            </a:r>
            <a:endParaRPr sz="1800" dirty="0"/>
          </a:p>
          <a:p>
            <a:pPr marL="0" lvl="0" indent="0" algn="l" rtl="0">
              <a:spcBef>
                <a:spcPts val="400"/>
              </a:spcBef>
              <a:spcAft>
                <a:spcPts val="0"/>
              </a:spcAft>
              <a:buNone/>
            </a:pPr>
            <a:r>
              <a:rPr lang="en-GB" sz="1800" dirty="0"/>
              <a:t>EVA, EGA, ENA archive infrastructure team, EMBL-EBI</a:t>
            </a:r>
            <a:endParaRPr sz="1800" dirty="0"/>
          </a:p>
          <a:p>
            <a:pPr marL="0" lvl="0" indent="0" algn="l" rtl="0">
              <a:spcBef>
                <a:spcPts val="400"/>
              </a:spcBef>
              <a:spcAft>
                <a:spcPts val="0"/>
              </a:spcAft>
              <a:buNone/>
            </a:pPr>
            <a:r>
              <a:rPr lang="en-GB" sz="1800" dirty="0"/>
              <a:t>      @drtkeane</a:t>
            </a:r>
            <a:endParaRPr sz="1800" dirty="0"/>
          </a:p>
          <a:p>
            <a:pPr marL="0" lvl="0" indent="0" algn="l" rtl="0">
              <a:spcBef>
                <a:spcPts val="400"/>
              </a:spcBef>
              <a:spcAft>
                <a:spcPts val="0"/>
              </a:spcAft>
              <a:buNone/>
            </a:pPr>
            <a:r>
              <a:rPr lang="en-GB" sz="1800" dirty="0"/>
              <a:t>E: tk2@ebi.ac.uk</a:t>
            </a:r>
            <a:endParaRPr sz="1800" dirty="0"/>
          </a:p>
        </p:txBody>
      </p:sp>
      <p:pic>
        <p:nvPicPr>
          <p:cNvPr id="94" name="Google Shape;94;p22"/>
          <p:cNvPicPr preferRelativeResize="0"/>
          <p:nvPr/>
        </p:nvPicPr>
        <p:blipFill>
          <a:blip r:embed="rId3">
            <a:alphaModFix/>
          </a:blip>
          <a:stretch>
            <a:fillRect/>
          </a:stretch>
        </p:blipFill>
        <p:spPr>
          <a:xfrm>
            <a:off x="380524" y="5137161"/>
            <a:ext cx="366750" cy="315225"/>
          </a:xfrm>
          <a:prstGeom prst="rect">
            <a:avLst/>
          </a:prstGeom>
          <a:noFill/>
          <a:ln>
            <a:noFill/>
          </a:ln>
        </p:spPr>
      </p:pic>
      <p:sp>
        <p:nvSpPr>
          <p:cNvPr id="4" name="Google Shape;93;p22">
            <a:extLst>
              <a:ext uri="{FF2B5EF4-FFF2-40B4-BE49-F238E27FC236}">
                <a16:creationId xmlns:a16="http://schemas.microsoft.com/office/drawing/2014/main" id="{5291369F-8CBC-C853-E683-7B35F31A2A78}"/>
              </a:ext>
            </a:extLst>
          </p:cNvPr>
          <p:cNvSpPr txBox="1">
            <a:spLocks/>
          </p:cNvSpPr>
          <p:nvPr/>
        </p:nvSpPr>
        <p:spPr>
          <a:xfrm>
            <a:off x="4721468" y="3778825"/>
            <a:ext cx="3935835" cy="223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4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L="914400" marR="0" lvl="1" indent="-317500"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L="1371600" marR="0" lvl="2" indent="-317500"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L="1828800" marR="0" lvl="3" indent="-317500"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L="2286000" marR="0" lvl="4" indent="-317500"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L="2743200" marR="0" lvl="5" indent="-317500"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L="3200400" marR="0" lvl="6" indent="-317500"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L="3657600" marR="0" lvl="7" indent="-317500"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L="4114800" marR="0" lvl="8" indent="-317500"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indent="0" algn="l"/>
            <a:r>
              <a:rPr lang="en-US" sz="1800" dirty="0"/>
              <a:t>Presented and modified by</a:t>
            </a:r>
          </a:p>
          <a:p>
            <a:pPr marL="0" indent="0" algn="l"/>
            <a:r>
              <a:rPr lang="en-US" sz="1800" dirty="0"/>
              <a:t>Eric T. Dawson</a:t>
            </a:r>
          </a:p>
          <a:p>
            <a:pPr marL="0" indent="0" algn="l"/>
            <a:r>
              <a:rPr lang="en-US" sz="1800" dirty="0"/>
              <a:t>Bioinformatics Scientist (Nvidia)</a:t>
            </a:r>
          </a:p>
          <a:p>
            <a:pPr marL="0" indent="0" algn="l"/>
            <a:r>
              <a:rPr lang="en-US" sz="1800" dirty="0"/>
              <a:t>@erictdawson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11298-B875-2E96-A8BB-1DC31CF9CBEF}"/>
              </a:ext>
            </a:extLst>
          </p:cNvPr>
          <p:cNvSpPr>
            <a:spLocks noGrp="1"/>
          </p:cNvSpPr>
          <p:nvPr>
            <p:ph type="title"/>
          </p:nvPr>
        </p:nvSpPr>
        <p:spPr/>
        <p:txBody>
          <a:bodyPr/>
          <a:lstStyle/>
          <a:p>
            <a:pPr indent="0">
              <a:buNone/>
            </a:pPr>
            <a:r>
              <a:rPr lang="en-US" dirty="0"/>
              <a:t>Example of Gene Fusion by SV + Detection</a:t>
            </a:r>
          </a:p>
        </p:txBody>
      </p:sp>
      <p:sp>
        <p:nvSpPr>
          <p:cNvPr id="3" name="Text Placeholder 2">
            <a:extLst>
              <a:ext uri="{FF2B5EF4-FFF2-40B4-BE49-F238E27FC236}">
                <a16:creationId xmlns:a16="http://schemas.microsoft.com/office/drawing/2014/main" id="{2A2320D5-5168-3CDA-A243-D6CB7EFBBA46}"/>
              </a:ext>
            </a:extLst>
          </p:cNvPr>
          <p:cNvSpPr>
            <a:spLocks noGrp="1"/>
          </p:cNvSpPr>
          <p:nvPr>
            <p:ph type="body" idx="1"/>
          </p:nvPr>
        </p:nvSpPr>
        <p:spPr/>
        <p:txBody>
          <a:bodyPr/>
          <a:lstStyle/>
          <a:p>
            <a:pPr marL="127000" indent="0">
              <a:buNone/>
            </a:pPr>
            <a:r>
              <a:rPr lang="en-US" dirty="0"/>
              <a:t>Philadelphia Chromosome (BCR-ABL)</a:t>
            </a:r>
          </a:p>
        </p:txBody>
      </p:sp>
      <p:pic>
        <p:nvPicPr>
          <p:cNvPr id="5" name="Picture 4" descr="Diagram&#10;&#10;Description automatically generated">
            <a:extLst>
              <a:ext uri="{FF2B5EF4-FFF2-40B4-BE49-F238E27FC236}">
                <a16:creationId xmlns:a16="http://schemas.microsoft.com/office/drawing/2014/main" id="{175477C4-90C9-0C28-6810-5042BCAC04FB}"/>
              </a:ext>
            </a:extLst>
          </p:cNvPr>
          <p:cNvPicPr>
            <a:picLocks noChangeAspect="1"/>
          </p:cNvPicPr>
          <p:nvPr/>
        </p:nvPicPr>
        <p:blipFill>
          <a:blip r:embed="rId2"/>
          <a:stretch>
            <a:fillRect/>
          </a:stretch>
        </p:blipFill>
        <p:spPr>
          <a:xfrm>
            <a:off x="457200" y="1436914"/>
            <a:ext cx="4164188" cy="2867790"/>
          </a:xfrm>
          <a:prstGeom prst="rect">
            <a:avLst/>
          </a:prstGeom>
        </p:spPr>
      </p:pic>
      <p:pic>
        <p:nvPicPr>
          <p:cNvPr id="7" name="Picture 6">
            <a:extLst>
              <a:ext uri="{FF2B5EF4-FFF2-40B4-BE49-F238E27FC236}">
                <a16:creationId xmlns:a16="http://schemas.microsoft.com/office/drawing/2014/main" id="{1EA6A1FC-F9EA-CF44-3592-3BCBED9B12E1}"/>
              </a:ext>
            </a:extLst>
          </p:cNvPr>
          <p:cNvPicPr>
            <a:picLocks noChangeAspect="1"/>
          </p:cNvPicPr>
          <p:nvPr/>
        </p:nvPicPr>
        <p:blipFill>
          <a:blip r:embed="rId3"/>
          <a:stretch>
            <a:fillRect/>
          </a:stretch>
        </p:blipFill>
        <p:spPr>
          <a:xfrm>
            <a:off x="6083073" y="1552847"/>
            <a:ext cx="2028825" cy="2324100"/>
          </a:xfrm>
          <a:prstGeom prst="rect">
            <a:avLst/>
          </a:prstGeom>
        </p:spPr>
      </p:pic>
    </p:spTree>
    <p:extLst>
      <p:ext uri="{BB962C8B-B14F-4D97-AF65-F5344CB8AC3E}">
        <p14:creationId xmlns:p14="http://schemas.microsoft.com/office/powerpoint/2010/main" val="2040546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0B5A5-2A4C-8CEE-E746-FF2E2096B5E2}"/>
              </a:ext>
            </a:extLst>
          </p:cNvPr>
          <p:cNvSpPr>
            <a:spLocks noGrp="1"/>
          </p:cNvSpPr>
          <p:nvPr>
            <p:ph type="title"/>
          </p:nvPr>
        </p:nvSpPr>
        <p:spPr/>
        <p:txBody>
          <a:bodyPr/>
          <a:lstStyle/>
          <a:p>
            <a:pPr indent="0">
              <a:buNone/>
            </a:pPr>
            <a:r>
              <a:rPr lang="en-US" dirty="0" err="1"/>
              <a:t>Philadephia</a:t>
            </a:r>
            <a:r>
              <a:rPr lang="en-US" dirty="0"/>
              <a:t> Chromosome (by Karyotype)</a:t>
            </a:r>
          </a:p>
        </p:txBody>
      </p:sp>
      <p:sp>
        <p:nvSpPr>
          <p:cNvPr id="3" name="Text Placeholder 2">
            <a:extLst>
              <a:ext uri="{FF2B5EF4-FFF2-40B4-BE49-F238E27FC236}">
                <a16:creationId xmlns:a16="http://schemas.microsoft.com/office/drawing/2014/main" id="{09677A2A-06E1-E0AA-6FC9-2FF85749ED59}"/>
              </a:ext>
            </a:extLst>
          </p:cNvPr>
          <p:cNvSpPr>
            <a:spLocks noGrp="1"/>
          </p:cNvSpPr>
          <p:nvPr>
            <p:ph type="body" idx="1"/>
          </p:nvPr>
        </p:nvSpPr>
        <p:spPr/>
        <p:txBody>
          <a:bodyPr/>
          <a:lstStyle/>
          <a:p>
            <a:endParaRPr lang="en-US"/>
          </a:p>
        </p:txBody>
      </p:sp>
      <p:pic>
        <p:nvPicPr>
          <p:cNvPr id="4" name="Picture 3" descr="A picture containing text, sky&#10;&#10;Description automatically generated">
            <a:extLst>
              <a:ext uri="{FF2B5EF4-FFF2-40B4-BE49-F238E27FC236}">
                <a16:creationId xmlns:a16="http://schemas.microsoft.com/office/drawing/2014/main" id="{421CF229-C029-8B6B-F59C-0475A54F28F9}"/>
              </a:ext>
            </a:extLst>
          </p:cNvPr>
          <p:cNvPicPr>
            <a:picLocks noChangeAspect="1"/>
          </p:cNvPicPr>
          <p:nvPr/>
        </p:nvPicPr>
        <p:blipFill>
          <a:blip r:embed="rId2"/>
          <a:stretch>
            <a:fillRect/>
          </a:stretch>
        </p:blipFill>
        <p:spPr>
          <a:xfrm>
            <a:off x="1345474" y="731899"/>
            <a:ext cx="6152606" cy="5340462"/>
          </a:xfrm>
          <a:prstGeom prst="rect">
            <a:avLst/>
          </a:prstGeom>
        </p:spPr>
      </p:pic>
    </p:spTree>
    <p:extLst>
      <p:ext uri="{BB962C8B-B14F-4D97-AF65-F5344CB8AC3E}">
        <p14:creationId xmlns:p14="http://schemas.microsoft.com/office/powerpoint/2010/main" val="2868041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8"/>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SV types</a:t>
            </a:r>
            <a:endParaRPr/>
          </a:p>
        </p:txBody>
      </p:sp>
      <p:pic>
        <p:nvPicPr>
          <p:cNvPr id="133" name="Google Shape;133;p28"/>
          <p:cNvPicPr preferRelativeResize="0"/>
          <p:nvPr/>
        </p:nvPicPr>
        <p:blipFill>
          <a:blip r:embed="rId3">
            <a:alphaModFix/>
          </a:blip>
          <a:stretch>
            <a:fillRect/>
          </a:stretch>
        </p:blipFill>
        <p:spPr>
          <a:xfrm>
            <a:off x="677750" y="769600"/>
            <a:ext cx="7786799" cy="3893425"/>
          </a:xfrm>
          <a:prstGeom prst="rect">
            <a:avLst/>
          </a:prstGeom>
          <a:noFill/>
          <a:ln>
            <a:noFill/>
          </a:ln>
        </p:spPr>
      </p:pic>
      <p:sp>
        <p:nvSpPr>
          <p:cNvPr id="134" name="Google Shape;134;p28"/>
          <p:cNvSpPr txBox="1">
            <a:spLocks noGrp="1"/>
          </p:cNvSpPr>
          <p:nvPr>
            <p:ph type="body" idx="1"/>
          </p:nvPr>
        </p:nvSpPr>
        <p:spPr>
          <a:xfrm>
            <a:off x="457200" y="4436027"/>
            <a:ext cx="8229600" cy="13707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400"/>
              </a:spcBef>
              <a:spcAft>
                <a:spcPts val="0"/>
              </a:spcAft>
              <a:buNone/>
            </a:pPr>
            <a:r>
              <a:rPr lang="en-GB" sz="1400"/>
              <a:t>(A) Two nonhomologous chromosomes shown in blue and pink. Segments are labeled with letters A-E. Black arches indicate structural variation (SV) breakpoint junctions. (B) Intrachromosomal rearrangements include inversions, interstitial and terminal deletions, and interstitial duplications. (C) Simple translocations between two different chromosome ends. Balanced translocations do not result in copy-number variation (CNV), but unbalanced translocations have partial monosomy (segment E) and partial trisomy (segments B,C).</a:t>
            </a:r>
            <a:endParaRPr sz="1400"/>
          </a:p>
        </p:txBody>
      </p:sp>
      <p:sp>
        <p:nvSpPr>
          <p:cNvPr id="135" name="Google Shape;135;p28"/>
          <p:cNvSpPr txBox="1"/>
          <p:nvPr/>
        </p:nvSpPr>
        <p:spPr>
          <a:xfrm>
            <a:off x="5663950" y="6015375"/>
            <a:ext cx="3638400" cy="39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t>Weckselblatt and Rudd (2015) </a:t>
            </a:r>
            <a:r>
              <a:rPr lang="en-GB" sz="1000" i="1"/>
              <a:t>Trends in Genetics</a:t>
            </a:r>
            <a:endParaRPr sz="1000" i="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C145D-2FE4-2265-E393-B937C059FFF6}"/>
              </a:ext>
            </a:extLst>
          </p:cNvPr>
          <p:cNvSpPr>
            <a:spLocks noGrp="1"/>
          </p:cNvSpPr>
          <p:nvPr>
            <p:ph type="title"/>
          </p:nvPr>
        </p:nvSpPr>
        <p:spPr/>
        <p:txBody>
          <a:bodyPr/>
          <a:lstStyle/>
          <a:p>
            <a:pPr indent="0">
              <a:buNone/>
            </a:pPr>
            <a:r>
              <a:rPr lang="en-US" dirty="0"/>
              <a:t>SV Signatures are written into read data</a:t>
            </a:r>
          </a:p>
        </p:txBody>
      </p:sp>
      <p:sp>
        <p:nvSpPr>
          <p:cNvPr id="3" name="Text Placeholder 2">
            <a:extLst>
              <a:ext uri="{FF2B5EF4-FFF2-40B4-BE49-F238E27FC236}">
                <a16:creationId xmlns:a16="http://schemas.microsoft.com/office/drawing/2014/main" id="{3D966513-2223-3E8D-A688-21B2E649FF21}"/>
              </a:ext>
            </a:extLst>
          </p:cNvPr>
          <p:cNvSpPr>
            <a:spLocks noGrp="1"/>
          </p:cNvSpPr>
          <p:nvPr>
            <p:ph type="body" idx="1"/>
          </p:nvPr>
        </p:nvSpPr>
        <p:spPr/>
        <p:txBody>
          <a:bodyPr/>
          <a:lstStyle/>
          <a:p>
            <a:endParaRPr lang="en-US"/>
          </a:p>
        </p:txBody>
      </p:sp>
      <p:pic>
        <p:nvPicPr>
          <p:cNvPr id="6" name="Picture 5" descr="Diagram&#10;&#10;Description automatically generated">
            <a:extLst>
              <a:ext uri="{FF2B5EF4-FFF2-40B4-BE49-F238E27FC236}">
                <a16:creationId xmlns:a16="http://schemas.microsoft.com/office/drawing/2014/main" id="{E453EC0D-BD9C-1DF1-C999-4E3614A01912}"/>
              </a:ext>
            </a:extLst>
          </p:cNvPr>
          <p:cNvPicPr>
            <a:picLocks noChangeAspect="1"/>
          </p:cNvPicPr>
          <p:nvPr/>
        </p:nvPicPr>
        <p:blipFill>
          <a:blip r:embed="rId2"/>
          <a:stretch>
            <a:fillRect/>
          </a:stretch>
        </p:blipFill>
        <p:spPr>
          <a:xfrm>
            <a:off x="688258" y="912288"/>
            <a:ext cx="7705644" cy="5421471"/>
          </a:xfrm>
          <a:prstGeom prst="rect">
            <a:avLst/>
          </a:prstGeom>
        </p:spPr>
      </p:pic>
      <p:sp>
        <p:nvSpPr>
          <p:cNvPr id="7" name="TextBox 6">
            <a:extLst>
              <a:ext uri="{FF2B5EF4-FFF2-40B4-BE49-F238E27FC236}">
                <a16:creationId xmlns:a16="http://schemas.microsoft.com/office/drawing/2014/main" id="{607D74B3-21B0-2078-F886-64990501E167}"/>
              </a:ext>
            </a:extLst>
          </p:cNvPr>
          <p:cNvSpPr txBox="1"/>
          <p:nvPr/>
        </p:nvSpPr>
        <p:spPr>
          <a:xfrm rot="16200000">
            <a:off x="164844" y="1567543"/>
            <a:ext cx="841897" cy="307777"/>
          </a:xfrm>
          <a:prstGeom prst="rect">
            <a:avLst/>
          </a:prstGeom>
          <a:noFill/>
        </p:spPr>
        <p:txBody>
          <a:bodyPr wrap="none" rtlCol="0">
            <a:spAutoFit/>
          </a:bodyPr>
          <a:lstStyle/>
          <a:p>
            <a:r>
              <a:rPr lang="en-US" dirty="0"/>
              <a:t>Deletion</a:t>
            </a:r>
          </a:p>
        </p:txBody>
      </p:sp>
      <p:sp>
        <p:nvSpPr>
          <p:cNvPr id="8" name="TextBox 7">
            <a:extLst>
              <a:ext uri="{FF2B5EF4-FFF2-40B4-BE49-F238E27FC236}">
                <a16:creationId xmlns:a16="http://schemas.microsoft.com/office/drawing/2014/main" id="{70F4E5D7-E128-9C9D-E960-DD3C4E06D278}"/>
              </a:ext>
            </a:extLst>
          </p:cNvPr>
          <p:cNvSpPr txBox="1"/>
          <p:nvPr/>
        </p:nvSpPr>
        <p:spPr>
          <a:xfrm rot="16200000">
            <a:off x="163482" y="2660293"/>
            <a:ext cx="870751" cy="307777"/>
          </a:xfrm>
          <a:prstGeom prst="rect">
            <a:avLst/>
          </a:prstGeom>
          <a:noFill/>
        </p:spPr>
        <p:txBody>
          <a:bodyPr wrap="none" rtlCol="0">
            <a:spAutoFit/>
          </a:bodyPr>
          <a:lstStyle/>
          <a:p>
            <a:r>
              <a:rPr lang="en-US" dirty="0"/>
              <a:t>Insertion</a:t>
            </a:r>
          </a:p>
        </p:txBody>
      </p:sp>
      <p:sp>
        <p:nvSpPr>
          <p:cNvPr id="9" name="TextBox 8">
            <a:extLst>
              <a:ext uri="{FF2B5EF4-FFF2-40B4-BE49-F238E27FC236}">
                <a16:creationId xmlns:a16="http://schemas.microsoft.com/office/drawing/2014/main" id="{51D745A4-403A-CFA0-F77C-D262FC9B329E}"/>
              </a:ext>
            </a:extLst>
          </p:cNvPr>
          <p:cNvSpPr txBox="1"/>
          <p:nvPr/>
        </p:nvSpPr>
        <p:spPr>
          <a:xfrm rot="16200000">
            <a:off x="138258" y="3692080"/>
            <a:ext cx="910827" cy="307777"/>
          </a:xfrm>
          <a:prstGeom prst="rect">
            <a:avLst/>
          </a:prstGeom>
          <a:noFill/>
        </p:spPr>
        <p:txBody>
          <a:bodyPr wrap="none" rtlCol="0">
            <a:spAutoFit/>
          </a:bodyPr>
          <a:lstStyle/>
          <a:p>
            <a:r>
              <a:rPr lang="en-US" dirty="0"/>
              <a:t>Inversion</a:t>
            </a:r>
          </a:p>
        </p:txBody>
      </p:sp>
      <p:sp>
        <p:nvSpPr>
          <p:cNvPr id="10" name="TextBox 9">
            <a:extLst>
              <a:ext uri="{FF2B5EF4-FFF2-40B4-BE49-F238E27FC236}">
                <a16:creationId xmlns:a16="http://schemas.microsoft.com/office/drawing/2014/main" id="{923DA210-1DF4-5A5A-7BDD-DC48B2DD8CB7}"/>
              </a:ext>
            </a:extLst>
          </p:cNvPr>
          <p:cNvSpPr txBox="1"/>
          <p:nvPr/>
        </p:nvSpPr>
        <p:spPr>
          <a:xfrm rot="16200000">
            <a:off x="75526" y="4784003"/>
            <a:ext cx="1071127" cy="307777"/>
          </a:xfrm>
          <a:prstGeom prst="rect">
            <a:avLst/>
          </a:prstGeom>
          <a:noFill/>
        </p:spPr>
        <p:txBody>
          <a:bodyPr wrap="none" rtlCol="0">
            <a:spAutoFit/>
          </a:bodyPr>
          <a:lstStyle/>
          <a:p>
            <a:r>
              <a:rPr lang="en-US" dirty="0"/>
              <a:t>Duplication</a:t>
            </a:r>
          </a:p>
        </p:txBody>
      </p:sp>
    </p:spTree>
    <p:extLst>
      <p:ext uri="{BB962C8B-B14F-4D97-AF65-F5344CB8AC3E}">
        <p14:creationId xmlns:p14="http://schemas.microsoft.com/office/powerpoint/2010/main" val="337823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30"/>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lt1"/>
                </a:solidFill>
              </a:rPr>
              <a:t>Retrotransposition</a:t>
            </a:r>
            <a:endParaRPr/>
          </a:p>
        </p:txBody>
      </p:sp>
      <p:sp>
        <p:nvSpPr>
          <p:cNvPr id="150" name="Google Shape;150;p30"/>
          <p:cNvSpPr txBox="1">
            <a:spLocks noGrp="1"/>
          </p:cNvSpPr>
          <p:nvPr>
            <p:ph type="body" idx="1"/>
          </p:nvPr>
        </p:nvSpPr>
        <p:spPr>
          <a:xfrm>
            <a:off x="457200" y="808225"/>
            <a:ext cx="4237800" cy="5378400"/>
          </a:xfrm>
          <a:prstGeom prst="rect">
            <a:avLst/>
          </a:prstGeom>
        </p:spPr>
        <p:txBody>
          <a:bodyPr spcFirstLastPara="1" wrap="square" lIns="91425" tIns="91425" rIns="91425" bIns="91425" anchor="t" anchorCtr="0">
            <a:noAutofit/>
          </a:bodyPr>
          <a:lstStyle/>
          <a:p>
            <a:pPr marL="0" lvl="0" indent="0" algn="l" rtl="0">
              <a:spcBef>
                <a:spcPts val="400"/>
              </a:spcBef>
              <a:spcAft>
                <a:spcPts val="0"/>
              </a:spcAft>
              <a:buClr>
                <a:schemeClr val="dk1"/>
              </a:buClr>
              <a:buSzPts val="1100"/>
              <a:buFont typeface="Arial"/>
              <a:buNone/>
            </a:pPr>
            <a:r>
              <a:rPr lang="en-GB" sz="1200" dirty="0"/>
              <a:t>Transposons are segments of DNA that can move within the genome</a:t>
            </a:r>
            <a:endParaRPr sz="1200" dirty="0"/>
          </a:p>
          <a:p>
            <a:pPr marL="457200" lvl="0" indent="-317500" algn="l" rtl="0">
              <a:spcBef>
                <a:spcPts val="400"/>
              </a:spcBef>
              <a:spcAft>
                <a:spcPts val="0"/>
              </a:spcAft>
              <a:buSzPts val="1400"/>
              <a:buChar char="➢"/>
            </a:pPr>
            <a:r>
              <a:rPr lang="en-GB" sz="1200" dirty="0"/>
              <a:t>A minimal ‘genome’ - ability to replicate and change location</a:t>
            </a:r>
            <a:endParaRPr sz="1200" dirty="0"/>
          </a:p>
          <a:p>
            <a:pPr marL="457200" lvl="0" indent="-317500" algn="l" rtl="0">
              <a:spcBef>
                <a:spcPts val="0"/>
              </a:spcBef>
              <a:spcAft>
                <a:spcPts val="0"/>
              </a:spcAft>
              <a:buSzPts val="1400"/>
              <a:buChar char="➢"/>
            </a:pPr>
            <a:r>
              <a:rPr lang="en-GB" sz="1200" dirty="0"/>
              <a:t>Relics of ancient viral infections</a:t>
            </a:r>
            <a:endParaRPr sz="1200" dirty="0"/>
          </a:p>
          <a:p>
            <a:pPr marL="0" lvl="0" indent="0" algn="l" rtl="0">
              <a:spcBef>
                <a:spcPts val="400"/>
              </a:spcBef>
              <a:spcAft>
                <a:spcPts val="0"/>
              </a:spcAft>
              <a:buClr>
                <a:schemeClr val="dk1"/>
              </a:buClr>
              <a:buSzPts val="1100"/>
              <a:buFont typeface="Arial"/>
              <a:buNone/>
            </a:pPr>
            <a:endParaRPr sz="1200" dirty="0"/>
          </a:p>
          <a:p>
            <a:pPr marL="0" lvl="0" indent="0" algn="l" rtl="0">
              <a:spcBef>
                <a:spcPts val="400"/>
              </a:spcBef>
              <a:spcAft>
                <a:spcPts val="0"/>
              </a:spcAft>
              <a:buNone/>
            </a:pPr>
            <a:r>
              <a:rPr lang="en-GB" sz="1200" dirty="0"/>
              <a:t>Dominate landscape of mammalian genomes</a:t>
            </a:r>
            <a:endParaRPr sz="1200" dirty="0"/>
          </a:p>
          <a:p>
            <a:pPr marL="457200" lvl="0" indent="-317500" algn="l" rtl="0">
              <a:spcBef>
                <a:spcPts val="400"/>
              </a:spcBef>
              <a:spcAft>
                <a:spcPts val="0"/>
              </a:spcAft>
              <a:buSzPts val="1400"/>
              <a:buChar char="➢"/>
            </a:pPr>
            <a:r>
              <a:rPr lang="en-GB" sz="1200" b="1" u="sng" dirty="0"/>
              <a:t>38-45%</a:t>
            </a:r>
            <a:r>
              <a:rPr lang="en-GB" sz="1200" u="sng" dirty="0"/>
              <a:t> of rodent and primate genomes</a:t>
            </a:r>
            <a:endParaRPr sz="1200" u="sng" dirty="0"/>
          </a:p>
          <a:p>
            <a:pPr marL="457200" lvl="0" indent="-317500" algn="l" rtl="0">
              <a:spcBef>
                <a:spcPts val="0"/>
              </a:spcBef>
              <a:spcAft>
                <a:spcPts val="0"/>
              </a:spcAft>
              <a:buSzPts val="1400"/>
              <a:buChar char="➢"/>
            </a:pPr>
            <a:r>
              <a:rPr lang="en-GB" sz="1200" u="sng" dirty="0"/>
              <a:t>Genome size proportional to number of TEs</a:t>
            </a:r>
            <a:endParaRPr sz="1200" u="sng" dirty="0"/>
          </a:p>
          <a:p>
            <a:pPr marL="0" lvl="0" indent="0" algn="l" rtl="0">
              <a:spcBef>
                <a:spcPts val="400"/>
              </a:spcBef>
              <a:spcAft>
                <a:spcPts val="0"/>
              </a:spcAft>
              <a:buClr>
                <a:schemeClr val="dk1"/>
              </a:buClr>
              <a:buSzPts val="1100"/>
              <a:buFont typeface="Arial"/>
              <a:buNone/>
            </a:pPr>
            <a:endParaRPr sz="1200" dirty="0"/>
          </a:p>
          <a:p>
            <a:pPr marL="0" lvl="0" indent="0" algn="l" rtl="0">
              <a:spcBef>
                <a:spcPts val="400"/>
              </a:spcBef>
              <a:spcAft>
                <a:spcPts val="0"/>
              </a:spcAft>
              <a:buClr>
                <a:schemeClr val="dk1"/>
              </a:buClr>
              <a:buSzPts val="1100"/>
              <a:buFont typeface="Arial"/>
              <a:buNone/>
            </a:pPr>
            <a:r>
              <a:rPr lang="en-GB" sz="1200" dirty="0"/>
              <a:t>Class 1 (RNA intermediate) and 2 (DNA intermediate)</a:t>
            </a:r>
            <a:endParaRPr sz="1200" dirty="0"/>
          </a:p>
          <a:p>
            <a:pPr marL="0" lvl="0" indent="0" algn="l" rtl="0">
              <a:spcBef>
                <a:spcPts val="400"/>
              </a:spcBef>
              <a:spcAft>
                <a:spcPts val="0"/>
              </a:spcAft>
              <a:buClr>
                <a:schemeClr val="dk1"/>
              </a:buClr>
              <a:buSzPts val="1100"/>
              <a:buFont typeface="Arial"/>
              <a:buNone/>
            </a:pPr>
            <a:endParaRPr sz="1200" dirty="0"/>
          </a:p>
          <a:p>
            <a:pPr marL="0" lvl="0" indent="0" algn="l" rtl="0">
              <a:spcBef>
                <a:spcPts val="400"/>
              </a:spcBef>
              <a:spcAft>
                <a:spcPts val="0"/>
              </a:spcAft>
              <a:buClr>
                <a:schemeClr val="dk1"/>
              </a:buClr>
              <a:buSzPts val="1100"/>
              <a:buFont typeface="Arial"/>
              <a:buNone/>
            </a:pPr>
            <a:r>
              <a:rPr lang="en-GB" sz="1200" dirty="0"/>
              <a:t>Potent genetic mutagens</a:t>
            </a:r>
            <a:endParaRPr sz="1200" dirty="0"/>
          </a:p>
          <a:p>
            <a:pPr marL="457200" lvl="0" indent="-317500" algn="l" rtl="0">
              <a:spcBef>
                <a:spcPts val="400"/>
              </a:spcBef>
              <a:spcAft>
                <a:spcPts val="0"/>
              </a:spcAft>
              <a:buSzPts val="1400"/>
              <a:buChar char="➢"/>
            </a:pPr>
            <a:r>
              <a:rPr lang="en-GB" sz="1200" dirty="0"/>
              <a:t>Disrupt expression of genes</a:t>
            </a:r>
            <a:endParaRPr sz="1200" dirty="0"/>
          </a:p>
          <a:p>
            <a:pPr marL="457200" lvl="0" indent="-317500" algn="l" rtl="0">
              <a:spcBef>
                <a:spcPts val="0"/>
              </a:spcBef>
              <a:spcAft>
                <a:spcPts val="0"/>
              </a:spcAft>
              <a:buSzPts val="1400"/>
              <a:buChar char="➢"/>
            </a:pPr>
            <a:r>
              <a:rPr lang="en-GB" sz="1200" dirty="0"/>
              <a:t>Genome reorganisation and evolution</a:t>
            </a:r>
            <a:endParaRPr sz="1200" dirty="0"/>
          </a:p>
          <a:p>
            <a:pPr marL="457200" lvl="0" indent="-317500" algn="l" rtl="0">
              <a:spcBef>
                <a:spcPts val="0"/>
              </a:spcBef>
              <a:spcAft>
                <a:spcPts val="0"/>
              </a:spcAft>
              <a:buSzPts val="1400"/>
              <a:buChar char="➢"/>
            </a:pPr>
            <a:r>
              <a:rPr lang="en-GB" sz="1200" dirty="0"/>
              <a:t>Transduction of flanking sequence</a:t>
            </a:r>
            <a:endParaRPr sz="1200" dirty="0"/>
          </a:p>
          <a:p>
            <a:pPr marL="0" lvl="0" indent="0" algn="l" rtl="0">
              <a:spcBef>
                <a:spcPts val="400"/>
              </a:spcBef>
              <a:spcAft>
                <a:spcPts val="0"/>
              </a:spcAft>
              <a:buClr>
                <a:schemeClr val="dk1"/>
              </a:buClr>
              <a:buSzPts val="1100"/>
              <a:buFont typeface="Arial"/>
              <a:buNone/>
            </a:pPr>
            <a:endParaRPr sz="1200" dirty="0"/>
          </a:p>
          <a:p>
            <a:pPr marL="0" lvl="0" indent="0" algn="l" rtl="0">
              <a:spcBef>
                <a:spcPts val="400"/>
              </a:spcBef>
              <a:spcAft>
                <a:spcPts val="0"/>
              </a:spcAft>
              <a:buClr>
                <a:schemeClr val="dk1"/>
              </a:buClr>
              <a:buSzPts val="1100"/>
              <a:buFont typeface="Arial"/>
              <a:buNone/>
            </a:pPr>
            <a:r>
              <a:rPr lang="en-GB" sz="1200" dirty="0"/>
              <a:t>Species specific families</a:t>
            </a:r>
            <a:endParaRPr sz="1200" dirty="0"/>
          </a:p>
          <a:p>
            <a:pPr marL="457200" lvl="0" indent="-317500" algn="l" rtl="0">
              <a:spcBef>
                <a:spcPts val="400"/>
              </a:spcBef>
              <a:spcAft>
                <a:spcPts val="0"/>
              </a:spcAft>
              <a:buSzPts val="1400"/>
              <a:buChar char="➢"/>
            </a:pPr>
            <a:r>
              <a:rPr lang="en-GB" sz="1200" dirty="0"/>
              <a:t>Human: Alu, L1, SVA, MLE (mariner-like)</a:t>
            </a:r>
          </a:p>
          <a:p>
            <a:pPr marL="457200" lvl="0" indent="-317500" algn="l" rtl="0">
              <a:spcBef>
                <a:spcPts val="400"/>
              </a:spcBef>
              <a:spcAft>
                <a:spcPts val="0"/>
              </a:spcAft>
              <a:buSzPts val="1400"/>
              <a:buChar char="➢"/>
            </a:pPr>
            <a:r>
              <a:rPr lang="en-GB" sz="1200" dirty="0"/>
              <a:t>Human endogenous retrovirus</a:t>
            </a:r>
            <a:endParaRPr sz="1200" dirty="0"/>
          </a:p>
          <a:p>
            <a:pPr marL="457200" lvl="0" indent="-317500" algn="l" rtl="0">
              <a:spcBef>
                <a:spcPts val="0"/>
              </a:spcBef>
              <a:spcAft>
                <a:spcPts val="0"/>
              </a:spcAft>
              <a:buSzPts val="1400"/>
              <a:buChar char="➢"/>
            </a:pPr>
            <a:r>
              <a:rPr lang="en-GB" sz="1200" dirty="0"/>
              <a:t>Mouse: SINE, LINE, ERV</a:t>
            </a:r>
            <a:endParaRPr sz="1200" dirty="0"/>
          </a:p>
          <a:p>
            <a:pPr marL="0" lvl="0" indent="0" algn="l" rtl="0">
              <a:spcBef>
                <a:spcPts val="400"/>
              </a:spcBef>
              <a:spcAft>
                <a:spcPts val="0"/>
              </a:spcAft>
              <a:buNone/>
            </a:pPr>
            <a:r>
              <a:rPr lang="en-GB" sz="1200" dirty="0"/>
              <a:t>Many other families in other species</a:t>
            </a:r>
            <a:endParaRPr sz="1200" dirty="0"/>
          </a:p>
        </p:txBody>
      </p:sp>
      <p:pic>
        <p:nvPicPr>
          <p:cNvPr id="151" name="Google Shape;151;p30" descr="chr.png"/>
          <p:cNvPicPr preferRelativeResize="0"/>
          <p:nvPr/>
        </p:nvPicPr>
        <p:blipFill>
          <a:blip r:embed="rId3">
            <a:alphaModFix/>
          </a:blip>
          <a:stretch>
            <a:fillRect/>
          </a:stretch>
        </p:blipFill>
        <p:spPr>
          <a:xfrm>
            <a:off x="5751000" y="4107250"/>
            <a:ext cx="2155575" cy="2155575"/>
          </a:xfrm>
          <a:prstGeom prst="rect">
            <a:avLst/>
          </a:prstGeom>
          <a:noFill/>
          <a:ln>
            <a:noFill/>
          </a:ln>
        </p:spPr>
      </p:pic>
      <p:pic>
        <p:nvPicPr>
          <p:cNvPr id="152" name="Google Shape;152;p30"/>
          <p:cNvPicPr preferRelativeResize="0"/>
          <p:nvPr/>
        </p:nvPicPr>
        <p:blipFill>
          <a:blip r:embed="rId4">
            <a:alphaModFix/>
          </a:blip>
          <a:stretch>
            <a:fillRect/>
          </a:stretch>
        </p:blipFill>
        <p:spPr>
          <a:xfrm>
            <a:off x="4688150" y="770875"/>
            <a:ext cx="4046251" cy="3278151"/>
          </a:xfrm>
          <a:prstGeom prst="rect">
            <a:avLst/>
          </a:prstGeom>
          <a:noFill/>
          <a:ln>
            <a:noFill/>
          </a:ln>
        </p:spPr>
      </p:pic>
      <p:sp>
        <p:nvSpPr>
          <p:cNvPr id="153" name="Google Shape;153;p30"/>
          <p:cNvSpPr txBox="1"/>
          <p:nvPr/>
        </p:nvSpPr>
        <p:spPr>
          <a:xfrm>
            <a:off x="6567725" y="3801775"/>
            <a:ext cx="2820000" cy="49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t>Genomics Inform. 2012 Dec;10(4):226-233</a:t>
            </a:r>
            <a:endParaRPr sz="10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1"/>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NGS and non-reference retrotransposition events</a:t>
            </a:r>
            <a:endParaRPr/>
          </a:p>
        </p:txBody>
      </p:sp>
      <p:pic>
        <p:nvPicPr>
          <p:cNvPr id="159" name="Google Shape;159;p31" descr="sch.png"/>
          <p:cNvPicPr preferRelativeResize="0"/>
          <p:nvPr/>
        </p:nvPicPr>
        <p:blipFill>
          <a:blip r:embed="rId3">
            <a:alphaModFix/>
          </a:blip>
          <a:stretch>
            <a:fillRect/>
          </a:stretch>
        </p:blipFill>
        <p:spPr>
          <a:xfrm>
            <a:off x="1143000" y="1162050"/>
            <a:ext cx="6858000"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E2A22-427E-5B7D-26D0-79DB1E38185C}"/>
              </a:ext>
            </a:extLst>
          </p:cNvPr>
          <p:cNvSpPr>
            <a:spLocks noGrp="1"/>
          </p:cNvSpPr>
          <p:nvPr>
            <p:ph type="title"/>
          </p:nvPr>
        </p:nvSpPr>
        <p:spPr/>
        <p:txBody>
          <a:bodyPr/>
          <a:lstStyle/>
          <a:p>
            <a:pPr indent="0">
              <a:buNone/>
            </a:pPr>
            <a:r>
              <a:rPr lang="en-US" dirty="0"/>
              <a:t>Quiz!</a:t>
            </a:r>
          </a:p>
        </p:txBody>
      </p:sp>
      <p:sp>
        <p:nvSpPr>
          <p:cNvPr id="3" name="Text Placeholder 2">
            <a:extLst>
              <a:ext uri="{FF2B5EF4-FFF2-40B4-BE49-F238E27FC236}">
                <a16:creationId xmlns:a16="http://schemas.microsoft.com/office/drawing/2014/main" id="{4F1943B5-ED5C-39E0-1960-4BD5DC5ACCB3}"/>
              </a:ext>
            </a:extLst>
          </p:cNvPr>
          <p:cNvSpPr>
            <a:spLocks noGrp="1"/>
          </p:cNvSpPr>
          <p:nvPr>
            <p:ph type="body" idx="1"/>
          </p:nvPr>
        </p:nvSpPr>
        <p:spPr/>
        <p:txBody>
          <a:bodyPr/>
          <a:lstStyle/>
          <a:p>
            <a:r>
              <a:rPr lang="en-US" dirty="0"/>
              <a:t>What are two examples of retrotransposon elements?</a:t>
            </a:r>
          </a:p>
        </p:txBody>
      </p:sp>
    </p:spTree>
    <p:extLst>
      <p:ext uri="{BB962C8B-B14F-4D97-AF65-F5344CB8AC3E}">
        <p14:creationId xmlns:p14="http://schemas.microsoft.com/office/powerpoint/2010/main" val="4202945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684B-0C07-2004-D26D-B821D798E949}"/>
              </a:ext>
            </a:extLst>
          </p:cNvPr>
          <p:cNvSpPr>
            <a:spLocks noGrp="1"/>
          </p:cNvSpPr>
          <p:nvPr>
            <p:ph type="title"/>
          </p:nvPr>
        </p:nvSpPr>
        <p:spPr/>
        <p:txBody>
          <a:bodyPr/>
          <a:lstStyle/>
          <a:p>
            <a:pPr indent="0">
              <a:buNone/>
            </a:pPr>
            <a:r>
              <a:rPr lang="en-US" dirty="0"/>
              <a:t>Detecting SVs in short read data</a:t>
            </a:r>
          </a:p>
        </p:txBody>
      </p:sp>
      <p:sp>
        <p:nvSpPr>
          <p:cNvPr id="3" name="Text Placeholder 2">
            <a:extLst>
              <a:ext uri="{FF2B5EF4-FFF2-40B4-BE49-F238E27FC236}">
                <a16:creationId xmlns:a16="http://schemas.microsoft.com/office/drawing/2014/main" id="{21E233A3-5CD1-50F0-6A63-23E360543FEA}"/>
              </a:ext>
            </a:extLst>
          </p:cNvPr>
          <p:cNvSpPr>
            <a:spLocks noGrp="1"/>
          </p:cNvSpPr>
          <p:nvPr>
            <p:ph type="body" idx="1"/>
          </p:nvPr>
        </p:nvSpPr>
        <p:spPr/>
        <p:txBody>
          <a:bodyPr/>
          <a:lstStyle/>
          <a:p>
            <a:pPr marL="127000" indent="0">
              <a:buNone/>
            </a:pPr>
            <a:r>
              <a:rPr lang="en-US" dirty="0"/>
              <a:t>General sources of evidence:</a:t>
            </a:r>
          </a:p>
          <a:p>
            <a:r>
              <a:rPr lang="en-US" dirty="0"/>
              <a:t>Read pairing / pair orientation</a:t>
            </a:r>
          </a:p>
          <a:p>
            <a:r>
              <a:rPr lang="en-US" dirty="0"/>
              <a:t>Split reads</a:t>
            </a:r>
          </a:p>
          <a:p>
            <a:r>
              <a:rPr lang="en-US" dirty="0"/>
              <a:t>Read count (depth)</a:t>
            </a:r>
          </a:p>
          <a:p>
            <a:r>
              <a:rPr lang="en-US" dirty="0"/>
              <a:t>Assembly</a:t>
            </a:r>
          </a:p>
        </p:txBody>
      </p:sp>
      <p:pic>
        <p:nvPicPr>
          <p:cNvPr id="4" name="Picture 3" descr="Diagram&#10;&#10;Description automatically generated">
            <a:extLst>
              <a:ext uri="{FF2B5EF4-FFF2-40B4-BE49-F238E27FC236}">
                <a16:creationId xmlns:a16="http://schemas.microsoft.com/office/drawing/2014/main" id="{A8C5CC95-4E86-FA99-B324-A5B312883477}"/>
              </a:ext>
            </a:extLst>
          </p:cNvPr>
          <p:cNvPicPr>
            <a:picLocks noChangeAspect="1"/>
          </p:cNvPicPr>
          <p:nvPr/>
        </p:nvPicPr>
        <p:blipFill>
          <a:blip r:embed="rId2"/>
          <a:stretch>
            <a:fillRect/>
          </a:stretch>
        </p:blipFill>
        <p:spPr>
          <a:xfrm>
            <a:off x="3031237" y="2163271"/>
            <a:ext cx="5480652" cy="3856030"/>
          </a:xfrm>
          <a:prstGeom prst="rect">
            <a:avLst/>
          </a:prstGeom>
        </p:spPr>
      </p:pic>
    </p:spTree>
    <p:extLst>
      <p:ext uri="{BB962C8B-B14F-4D97-AF65-F5344CB8AC3E}">
        <p14:creationId xmlns:p14="http://schemas.microsoft.com/office/powerpoint/2010/main" val="3460585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2"/>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Sources of evidence 1: Read pairs</a:t>
            </a:r>
            <a:endParaRPr/>
          </a:p>
        </p:txBody>
      </p:sp>
      <p:sp>
        <p:nvSpPr>
          <p:cNvPr id="165" name="Google Shape;165;p32"/>
          <p:cNvSpPr txBox="1">
            <a:spLocks noGrp="1"/>
          </p:cNvSpPr>
          <p:nvPr>
            <p:ph type="body" idx="1"/>
          </p:nvPr>
        </p:nvSpPr>
        <p:spPr>
          <a:xfrm>
            <a:off x="457200" y="1298650"/>
            <a:ext cx="4706700" cy="5040300"/>
          </a:xfrm>
          <a:prstGeom prst="rect">
            <a:avLst/>
          </a:prstGeom>
        </p:spPr>
        <p:txBody>
          <a:bodyPr spcFirstLastPara="1" wrap="square" lIns="91425" tIns="91425" rIns="91425" bIns="91425" anchor="t" anchorCtr="0">
            <a:noAutofit/>
          </a:bodyPr>
          <a:lstStyle/>
          <a:p>
            <a:pPr marL="0" lvl="0" indent="0" algn="l" rtl="0">
              <a:spcBef>
                <a:spcPts val="400"/>
              </a:spcBef>
              <a:spcAft>
                <a:spcPts val="0"/>
              </a:spcAft>
              <a:buClr>
                <a:schemeClr val="dk1"/>
              </a:buClr>
              <a:buSzPts val="1100"/>
              <a:buFont typeface="Arial"/>
              <a:buNone/>
            </a:pPr>
            <a:r>
              <a:rPr lang="en-GB" dirty="0"/>
              <a:t>Sensitive to s</a:t>
            </a:r>
            <a:r>
              <a:rPr lang="en-GB" sz="1600" dirty="0"/>
              <a:t>everal types of structural variations (SVs)</a:t>
            </a:r>
            <a:endParaRPr sz="1600" dirty="0"/>
          </a:p>
          <a:p>
            <a:pPr marL="457200" lvl="0" indent="-330200" algn="l" rtl="0">
              <a:spcBef>
                <a:spcPts val="400"/>
              </a:spcBef>
              <a:spcAft>
                <a:spcPts val="0"/>
              </a:spcAft>
              <a:buSzPts val="1600"/>
              <a:buChar char="➢"/>
            </a:pPr>
            <a:r>
              <a:rPr lang="en-GB" sz="1600" dirty="0"/>
              <a:t>Large Insertions/deletions</a:t>
            </a:r>
            <a:endParaRPr sz="1600" dirty="0"/>
          </a:p>
          <a:p>
            <a:pPr marL="457200" lvl="0" indent="-330200" algn="l" rtl="0">
              <a:spcBef>
                <a:spcPts val="0"/>
              </a:spcBef>
              <a:spcAft>
                <a:spcPts val="0"/>
              </a:spcAft>
              <a:buSzPts val="1600"/>
              <a:buChar char="➢"/>
            </a:pPr>
            <a:r>
              <a:rPr lang="en-GB" sz="1600" dirty="0"/>
              <a:t>Inversions</a:t>
            </a:r>
            <a:endParaRPr sz="1600" dirty="0"/>
          </a:p>
          <a:p>
            <a:pPr marL="457200" lvl="0" indent="-330200" algn="l" rtl="0">
              <a:spcBef>
                <a:spcPts val="0"/>
              </a:spcBef>
              <a:spcAft>
                <a:spcPts val="0"/>
              </a:spcAft>
              <a:buSzPts val="1600"/>
              <a:buChar char="➢"/>
            </a:pPr>
            <a:r>
              <a:rPr lang="en-GB" sz="1600" dirty="0"/>
              <a:t>Translocations</a:t>
            </a:r>
            <a:endParaRPr sz="1600" dirty="0"/>
          </a:p>
          <a:p>
            <a:pPr marL="0" lvl="0" indent="0" algn="l" rtl="0">
              <a:spcBef>
                <a:spcPts val="400"/>
              </a:spcBef>
              <a:spcAft>
                <a:spcPts val="0"/>
              </a:spcAft>
              <a:buClr>
                <a:schemeClr val="dk1"/>
              </a:buClr>
              <a:buSzPts val="1100"/>
              <a:buFont typeface="Arial"/>
              <a:buNone/>
            </a:pPr>
            <a:endParaRPr sz="1600" dirty="0"/>
          </a:p>
          <a:p>
            <a:pPr marL="0" lvl="0" indent="0" algn="l" rtl="0">
              <a:spcBef>
                <a:spcPts val="400"/>
              </a:spcBef>
              <a:spcAft>
                <a:spcPts val="0"/>
              </a:spcAft>
              <a:buClr>
                <a:schemeClr val="dk1"/>
              </a:buClr>
              <a:buSzPts val="1100"/>
              <a:buFont typeface="Arial"/>
              <a:buNone/>
            </a:pPr>
            <a:r>
              <a:rPr lang="en-GB" sz="1600" dirty="0"/>
              <a:t>Read pair information used to detect these events</a:t>
            </a:r>
            <a:endParaRPr sz="1600" dirty="0"/>
          </a:p>
          <a:p>
            <a:pPr marL="457200" lvl="0" indent="-330200" algn="l" rtl="0">
              <a:spcBef>
                <a:spcPts val="400"/>
              </a:spcBef>
              <a:spcAft>
                <a:spcPts val="0"/>
              </a:spcAft>
              <a:buSzPts val="1600"/>
              <a:buChar char="➢"/>
            </a:pPr>
            <a:r>
              <a:rPr lang="en-GB" sz="1600" dirty="0"/>
              <a:t>Paired end sequencing of either end of DNA fragment</a:t>
            </a:r>
            <a:endParaRPr sz="1600" dirty="0"/>
          </a:p>
          <a:p>
            <a:pPr marL="457200" lvl="0" indent="-330200" algn="l" rtl="0">
              <a:spcBef>
                <a:spcPts val="0"/>
              </a:spcBef>
              <a:spcAft>
                <a:spcPts val="0"/>
              </a:spcAft>
              <a:buSzPts val="1600"/>
              <a:buChar char="➢"/>
            </a:pPr>
            <a:r>
              <a:rPr lang="en-GB" sz="1600" dirty="0"/>
              <a:t>Observe deviations from the expected fragment size</a:t>
            </a:r>
            <a:endParaRPr sz="1600" dirty="0"/>
          </a:p>
          <a:p>
            <a:pPr marL="457200" lvl="0" indent="-330200" algn="l" rtl="0">
              <a:spcBef>
                <a:spcPts val="0"/>
              </a:spcBef>
              <a:spcAft>
                <a:spcPts val="0"/>
              </a:spcAft>
              <a:buSzPts val="1600"/>
              <a:buChar char="➢"/>
            </a:pPr>
            <a:r>
              <a:rPr lang="en-GB" sz="1600" dirty="0"/>
              <a:t>Presence/absence of </a:t>
            </a:r>
            <a:r>
              <a:rPr lang="en-GB" dirty="0"/>
              <a:t>read</a:t>
            </a:r>
            <a:r>
              <a:rPr lang="en-GB" sz="1600" dirty="0"/>
              <a:t> pairs</a:t>
            </a:r>
            <a:endParaRPr sz="1600" dirty="0"/>
          </a:p>
        </p:txBody>
      </p:sp>
      <p:pic>
        <p:nvPicPr>
          <p:cNvPr id="166" name="Google Shape;166;p32" descr="download.png"/>
          <p:cNvPicPr preferRelativeResize="0"/>
          <p:nvPr/>
        </p:nvPicPr>
        <p:blipFill>
          <a:blip r:embed="rId3">
            <a:alphaModFix/>
          </a:blip>
          <a:stretch>
            <a:fillRect/>
          </a:stretch>
        </p:blipFill>
        <p:spPr>
          <a:xfrm>
            <a:off x="5057025" y="2675175"/>
            <a:ext cx="3629775" cy="2419850"/>
          </a:xfrm>
          <a:prstGeom prst="rect">
            <a:avLst/>
          </a:prstGeom>
          <a:noFill/>
          <a:ln>
            <a:noFill/>
          </a:ln>
        </p:spPr>
      </p:pic>
      <p:pic>
        <p:nvPicPr>
          <p:cNvPr id="167" name="Google Shape;167;p32"/>
          <p:cNvPicPr preferRelativeResize="0"/>
          <p:nvPr/>
        </p:nvPicPr>
        <p:blipFill>
          <a:blip r:embed="rId4">
            <a:alphaModFix/>
          </a:blip>
          <a:stretch>
            <a:fillRect/>
          </a:stretch>
        </p:blipFill>
        <p:spPr>
          <a:xfrm>
            <a:off x="5992075" y="1801550"/>
            <a:ext cx="1962150" cy="609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3"/>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Sources of evidence 1: Read pairs</a:t>
            </a:r>
            <a:endParaRPr/>
          </a:p>
        </p:txBody>
      </p:sp>
      <p:sp>
        <p:nvSpPr>
          <p:cNvPr id="173" name="Google Shape;173;p33"/>
          <p:cNvSpPr txBox="1">
            <a:spLocks noGrp="1"/>
          </p:cNvSpPr>
          <p:nvPr>
            <p:ph type="body" idx="1"/>
          </p:nvPr>
        </p:nvSpPr>
        <p:spPr>
          <a:xfrm>
            <a:off x="457200" y="1298650"/>
            <a:ext cx="4706700" cy="5040300"/>
          </a:xfrm>
          <a:prstGeom prst="rect">
            <a:avLst/>
          </a:prstGeom>
        </p:spPr>
        <p:txBody>
          <a:bodyPr spcFirstLastPara="1" wrap="square" lIns="91425" tIns="91425" rIns="91425" bIns="91425" anchor="t" anchorCtr="0">
            <a:noAutofit/>
          </a:bodyPr>
          <a:lstStyle/>
          <a:p>
            <a:pPr marL="0" lvl="0" indent="0" algn="l" rtl="0">
              <a:spcBef>
                <a:spcPts val="400"/>
              </a:spcBef>
              <a:spcAft>
                <a:spcPts val="0"/>
              </a:spcAft>
              <a:buClr>
                <a:schemeClr val="dk1"/>
              </a:buClr>
              <a:buSzPts val="1100"/>
              <a:buFont typeface="Arial"/>
              <a:buNone/>
            </a:pPr>
            <a:r>
              <a:rPr lang="en-GB" sz="1600"/>
              <a:t>Several types of structural variations (SVs)</a:t>
            </a:r>
            <a:endParaRPr sz="1600"/>
          </a:p>
          <a:p>
            <a:pPr marL="457200" lvl="0" indent="-330200" algn="l" rtl="0">
              <a:spcBef>
                <a:spcPts val="400"/>
              </a:spcBef>
              <a:spcAft>
                <a:spcPts val="0"/>
              </a:spcAft>
              <a:buSzPts val="1600"/>
              <a:buChar char="➢"/>
            </a:pPr>
            <a:r>
              <a:rPr lang="en-GB" sz="1600"/>
              <a:t>Large Insertions/deletions</a:t>
            </a:r>
            <a:endParaRPr sz="1600"/>
          </a:p>
          <a:p>
            <a:pPr marL="457200" lvl="0" indent="-330200" algn="l" rtl="0">
              <a:spcBef>
                <a:spcPts val="0"/>
              </a:spcBef>
              <a:spcAft>
                <a:spcPts val="0"/>
              </a:spcAft>
              <a:buSzPts val="1600"/>
              <a:buChar char="➢"/>
            </a:pPr>
            <a:r>
              <a:rPr lang="en-GB" sz="1600"/>
              <a:t>Inversions</a:t>
            </a:r>
            <a:endParaRPr sz="1600"/>
          </a:p>
          <a:p>
            <a:pPr marL="457200" lvl="0" indent="-330200" algn="l" rtl="0">
              <a:spcBef>
                <a:spcPts val="0"/>
              </a:spcBef>
              <a:spcAft>
                <a:spcPts val="0"/>
              </a:spcAft>
              <a:buSzPts val="1600"/>
              <a:buChar char="➢"/>
            </a:pPr>
            <a:r>
              <a:rPr lang="en-GB" sz="1600"/>
              <a:t>Translocations</a:t>
            </a:r>
            <a:endParaRPr sz="1600"/>
          </a:p>
          <a:p>
            <a:pPr marL="0" lvl="0" indent="0" algn="l" rtl="0">
              <a:spcBef>
                <a:spcPts val="400"/>
              </a:spcBef>
              <a:spcAft>
                <a:spcPts val="0"/>
              </a:spcAft>
              <a:buClr>
                <a:schemeClr val="dk1"/>
              </a:buClr>
              <a:buSzPts val="1100"/>
              <a:buFont typeface="Arial"/>
              <a:buNone/>
            </a:pPr>
            <a:endParaRPr sz="1600"/>
          </a:p>
          <a:p>
            <a:pPr marL="0" lvl="0" indent="0" algn="l" rtl="0">
              <a:spcBef>
                <a:spcPts val="400"/>
              </a:spcBef>
              <a:spcAft>
                <a:spcPts val="0"/>
              </a:spcAft>
              <a:buClr>
                <a:schemeClr val="dk1"/>
              </a:buClr>
              <a:buSzPts val="1100"/>
              <a:buFont typeface="Arial"/>
              <a:buNone/>
            </a:pPr>
            <a:r>
              <a:rPr lang="en-GB" sz="1600"/>
              <a:t>Read pair information used to detect these events</a:t>
            </a:r>
            <a:endParaRPr sz="1600"/>
          </a:p>
          <a:p>
            <a:pPr marL="457200" lvl="0" indent="-330200" algn="l" rtl="0">
              <a:spcBef>
                <a:spcPts val="400"/>
              </a:spcBef>
              <a:spcAft>
                <a:spcPts val="0"/>
              </a:spcAft>
              <a:buSzPts val="1600"/>
              <a:buChar char="➢"/>
            </a:pPr>
            <a:r>
              <a:rPr lang="en-GB" sz="1600"/>
              <a:t>Paired end sequencing of either end of DNA fragment</a:t>
            </a:r>
            <a:endParaRPr sz="1600"/>
          </a:p>
          <a:p>
            <a:pPr marL="457200" lvl="0" indent="-330200" algn="l" rtl="0">
              <a:spcBef>
                <a:spcPts val="0"/>
              </a:spcBef>
              <a:spcAft>
                <a:spcPts val="0"/>
              </a:spcAft>
              <a:buSzPts val="1600"/>
              <a:buChar char="➢"/>
            </a:pPr>
            <a:r>
              <a:rPr lang="en-GB" sz="1600"/>
              <a:t>Observe deviations from the expected fragment size</a:t>
            </a:r>
            <a:endParaRPr sz="1600"/>
          </a:p>
          <a:p>
            <a:pPr marL="457200" lvl="0" indent="-330200" algn="l" rtl="0">
              <a:spcBef>
                <a:spcPts val="0"/>
              </a:spcBef>
              <a:spcAft>
                <a:spcPts val="0"/>
              </a:spcAft>
              <a:buSzPts val="1600"/>
              <a:buChar char="➢"/>
            </a:pPr>
            <a:r>
              <a:rPr lang="en-GB" sz="1600"/>
              <a:t>Presence/absence of </a:t>
            </a:r>
            <a:r>
              <a:rPr lang="en-GB"/>
              <a:t>read</a:t>
            </a:r>
            <a:r>
              <a:rPr lang="en-GB" sz="1600"/>
              <a:t> pairs</a:t>
            </a:r>
            <a:endParaRPr sz="1600"/>
          </a:p>
        </p:txBody>
      </p:sp>
      <p:pic>
        <p:nvPicPr>
          <p:cNvPr id="174" name="Google Shape;174;p33" descr="download.png"/>
          <p:cNvPicPr preferRelativeResize="0"/>
          <p:nvPr/>
        </p:nvPicPr>
        <p:blipFill>
          <a:blip r:embed="rId3">
            <a:alphaModFix/>
          </a:blip>
          <a:stretch>
            <a:fillRect/>
          </a:stretch>
        </p:blipFill>
        <p:spPr>
          <a:xfrm>
            <a:off x="5057025" y="2675175"/>
            <a:ext cx="3629775" cy="2419850"/>
          </a:xfrm>
          <a:prstGeom prst="rect">
            <a:avLst/>
          </a:prstGeom>
          <a:noFill/>
          <a:ln>
            <a:noFill/>
          </a:ln>
        </p:spPr>
      </p:pic>
      <p:pic>
        <p:nvPicPr>
          <p:cNvPr id="175" name="Google Shape;175;p33"/>
          <p:cNvPicPr preferRelativeResize="0"/>
          <p:nvPr/>
        </p:nvPicPr>
        <p:blipFill>
          <a:blip r:embed="rId4">
            <a:alphaModFix/>
          </a:blip>
          <a:stretch>
            <a:fillRect/>
          </a:stretch>
        </p:blipFill>
        <p:spPr>
          <a:xfrm>
            <a:off x="5992075" y="1801550"/>
            <a:ext cx="1962150" cy="609600"/>
          </a:xfrm>
          <a:prstGeom prst="rect">
            <a:avLst/>
          </a:prstGeom>
          <a:noFill/>
          <a:ln>
            <a:noFill/>
          </a:ln>
        </p:spPr>
      </p:pic>
      <p:sp>
        <p:nvSpPr>
          <p:cNvPr id="176" name="Google Shape;176;p33"/>
          <p:cNvSpPr/>
          <p:nvPr/>
        </p:nvSpPr>
        <p:spPr>
          <a:xfrm rot="5400000">
            <a:off x="7624800" y="4800550"/>
            <a:ext cx="237900" cy="820200"/>
          </a:xfrm>
          <a:prstGeom prst="righ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3"/>
          <p:cNvSpPr txBox="1"/>
          <p:nvPr/>
        </p:nvSpPr>
        <p:spPr>
          <a:xfrm>
            <a:off x="7394100" y="5259125"/>
            <a:ext cx="820200" cy="50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a:t>200bp</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3"/>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Genomic structural variation</a:t>
            </a:r>
            <a:endParaRPr/>
          </a:p>
        </p:txBody>
      </p:sp>
      <p:sp>
        <p:nvSpPr>
          <p:cNvPr id="100" name="Google Shape;100;p23"/>
          <p:cNvSpPr txBox="1">
            <a:spLocks noGrp="1"/>
          </p:cNvSpPr>
          <p:nvPr>
            <p:ph type="body" idx="1"/>
          </p:nvPr>
        </p:nvSpPr>
        <p:spPr>
          <a:xfrm>
            <a:off x="457200" y="838699"/>
            <a:ext cx="8229600" cy="5577600"/>
          </a:xfrm>
          <a:prstGeom prst="rect">
            <a:avLst/>
          </a:prstGeom>
        </p:spPr>
        <p:txBody>
          <a:bodyPr spcFirstLastPara="1" wrap="square" lIns="91425" tIns="91425" rIns="91425" bIns="91425" anchor="t" anchorCtr="0">
            <a:noAutofit/>
          </a:bodyPr>
          <a:lstStyle/>
          <a:p>
            <a:pPr marL="457200" lvl="0" indent="-330200" algn="l" rtl="0">
              <a:spcBef>
                <a:spcPts val="400"/>
              </a:spcBef>
              <a:spcAft>
                <a:spcPts val="0"/>
              </a:spcAft>
              <a:buSzPts val="1600"/>
              <a:buChar char="➢"/>
            </a:pPr>
            <a:r>
              <a:rPr lang="en-GB" dirty="0"/>
              <a:t>Any form of rearrangement of chromosome structure (usually longer than 50bp)</a:t>
            </a:r>
            <a:endParaRPr dirty="0"/>
          </a:p>
          <a:p>
            <a:pPr marL="914400" lvl="1" indent="-304800" algn="l" rtl="0">
              <a:spcBef>
                <a:spcPts val="0"/>
              </a:spcBef>
              <a:spcAft>
                <a:spcPts val="0"/>
              </a:spcAft>
              <a:buSzPts val="1200"/>
              <a:buChar char="○"/>
            </a:pPr>
            <a:r>
              <a:rPr lang="en-GB" dirty="0"/>
              <a:t>Contribute to genetic diversity and evolution, new gene formation, gene function, phenotypic diversity, rare variants of large effect</a:t>
            </a:r>
            <a:endParaRPr dirty="0"/>
          </a:p>
          <a:p>
            <a:pPr marL="0" lvl="0" indent="0" algn="l" rtl="0">
              <a:spcBef>
                <a:spcPts val="400"/>
              </a:spcBef>
              <a:spcAft>
                <a:spcPts val="0"/>
              </a:spcAft>
              <a:buNone/>
            </a:pPr>
            <a:endParaRPr dirty="0"/>
          </a:p>
          <a:p>
            <a:pPr marL="457200" lvl="0" indent="-330200" algn="l" rtl="0">
              <a:spcBef>
                <a:spcPts val="400"/>
              </a:spcBef>
              <a:spcAft>
                <a:spcPts val="0"/>
              </a:spcAft>
              <a:buSzPts val="1600"/>
              <a:buChar char="➢"/>
            </a:pPr>
            <a:r>
              <a:rPr lang="en-GB" dirty="0"/>
              <a:t>Frequent causes of disease</a:t>
            </a:r>
            <a:endParaRPr dirty="0"/>
          </a:p>
          <a:p>
            <a:pPr marL="914400" lvl="1" indent="-304800" algn="l" rtl="0">
              <a:spcBef>
                <a:spcPts val="0"/>
              </a:spcBef>
              <a:spcAft>
                <a:spcPts val="0"/>
              </a:spcAft>
              <a:buSzPts val="1200"/>
              <a:buChar char="○"/>
            </a:pPr>
            <a:r>
              <a:rPr lang="en-GB" dirty="0"/>
              <a:t>Referred to as genomic disorders</a:t>
            </a:r>
            <a:endParaRPr dirty="0"/>
          </a:p>
          <a:p>
            <a:pPr marL="914400" lvl="1" indent="-304800" algn="l" rtl="0">
              <a:spcBef>
                <a:spcPts val="0"/>
              </a:spcBef>
              <a:spcAft>
                <a:spcPts val="0"/>
              </a:spcAft>
              <a:buSzPts val="1200"/>
              <a:buChar char="○"/>
            </a:pPr>
            <a:r>
              <a:rPr lang="en-GB" dirty="0"/>
              <a:t>Mendelian diseases or complex traits such as </a:t>
            </a:r>
            <a:r>
              <a:rPr lang="en-GB" dirty="0" err="1"/>
              <a:t>behaviors</a:t>
            </a:r>
            <a:endParaRPr dirty="0"/>
          </a:p>
          <a:p>
            <a:pPr marL="914400" lvl="1" indent="-304800" algn="l" rtl="0">
              <a:spcBef>
                <a:spcPts val="0"/>
              </a:spcBef>
              <a:spcAft>
                <a:spcPts val="0"/>
              </a:spcAft>
              <a:buSzPts val="1200"/>
              <a:buChar char="○"/>
            </a:pPr>
            <a:r>
              <a:rPr lang="en-GB" dirty="0"/>
              <a:t>E.g. increase in gene dosage due to increase in copy number</a:t>
            </a:r>
            <a:endParaRPr dirty="0"/>
          </a:p>
          <a:p>
            <a:pPr marL="0" lvl="0" indent="0" algn="l" rtl="0">
              <a:spcBef>
                <a:spcPts val="400"/>
              </a:spcBef>
              <a:spcAft>
                <a:spcPts val="0"/>
              </a:spcAft>
              <a:buNone/>
            </a:pPr>
            <a:endParaRPr dirty="0"/>
          </a:p>
          <a:p>
            <a:pPr marL="457200" lvl="0" indent="-330200" algn="l" rtl="0">
              <a:spcBef>
                <a:spcPts val="400"/>
              </a:spcBef>
              <a:spcAft>
                <a:spcPts val="0"/>
              </a:spcAft>
              <a:buSzPts val="1600"/>
              <a:buChar char="➢"/>
            </a:pPr>
            <a:r>
              <a:rPr lang="en-GB" dirty="0"/>
              <a:t>Several type or categories of structural variation</a:t>
            </a:r>
            <a:endParaRPr dirty="0"/>
          </a:p>
          <a:p>
            <a:pPr marL="914400" lvl="1" indent="-304800" algn="l" rtl="0">
              <a:spcBef>
                <a:spcPts val="0"/>
              </a:spcBef>
              <a:spcAft>
                <a:spcPts val="0"/>
              </a:spcAft>
              <a:buSzPts val="1200"/>
              <a:buChar char="○"/>
            </a:pPr>
            <a:r>
              <a:rPr lang="en-GB" dirty="0"/>
              <a:t>Insertions, deletions, copy number changes, inversions, translocations</a:t>
            </a:r>
            <a:endParaRPr dirty="0"/>
          </a:p>
          <a:p>
            <a:pPr marL="914400" lvl="1" indent="-304800" algn="l" rtl="0">
              <a:spcBef>
                <a:spcPts val="0"/>
              </a:spcBef>
              <a:spcAft>
                <a:spcPts val="0"/>
              </a:spcAft>
              <a:buSzPts val="1200"/>
              <a:buChar char="○"/>
            </a:pPr>
            <a:r>
              <a:rPr lang="en-GB" dirty="0"/>
              <a:t>Complex events contain combinations of these in close proximity</a:t>
            </a:r>
            <a:endParaRPr dirty="0"/>
          </a:p>
          <a:p>
            <a:pPr marL="0" lvl="0" indent="0" algn="l" rtl="0">
              <a:spcBef>
                <a:spcPts val="400"/>
              </a:spcBef>
              <a:spcAft>
                <a:spcPts val="0"/>
              </a:spcAft>
              <a:buNone/>
            </a:pPr>
            <a:endParaRPr dirty="0"/>
          </a:p>
          <a:p>
            <a:pPr marL="457200" lvl="0" indent="-330200" algn="l" rtl="0">
              <a:spcBef>
                <a:spcPts val="400"/>
              </a:spcBef>
              <a:spcAft>
                <a:spcPts val="0"/>
              </a:spcAft>
              <a:buSzPts val="1600"/>
              <a:buChar char="➢"/>
            </a:pPr>
            <a:r>
              <a:rPr lang="en-GB" dirty="0"/>
              <a:t>Breakpoint: as a pair of bases that are adjacent in an experimentally sequenced ‘sample’ genome but not in the reference genome</a:t>
            </a:r>
            <a:endParaRPr dirty="0"/>
          </a:p>
          <a:p>
            <a:pPr marL="0" lvl="0" indent="0" algn="l" rtl="0">
              <a:spcBef>
                <a:spcPts val="400"/>
              </a:spcBef>
              <a:spcAft>
                <a:spcPts val="0"/>
              </a:spcAft>
              <a:buNone/>
            </a:pPr>
            <a:endParaRPr dirty="0"/>
          </a:p>
          <a:p>
            <a:pPr marL="457200" lvl="0" indent="-330200" algn="l" rtl="0">
              <a:spcBef>
                <a:spcPts val="400"/>
              </a:spcBef>
              <a:spcAft>
                <a:spcPts val="0"/>
              </a:spcAft>
              <a:buSzPts val="1600"/>
              <a:buChar char="➢"/>
            </a:pPr>
            <a:r>
              <a:rPr lang="en-GB" dirty="0"/>
              <a:t>Many experimental techniques to detect SVs</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4"/>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Fragment Size QC</a:t>
            </a:r>
            <a:endParaRPr/>
          </a:p>
        </p:txBody>
      </p:sp>
      <p:pic>
        <p:nvPicPr>
          <p:cNvPr id="183" name="Google Shape;183;p34" descr="fragsize.png"/>
          <p:cNvPicPr preferRelativeResize="0"/>
          <p:nvPr/>
        </p:nvPicPr>
        <p:blipFill>
          <a:blip r:embed="rId3">
            <a:alphaModFix/>
          </a:blip>
          <a:stretch>
            <a:fillRect/>
          </a:stretch>
        </p:blipFill>
        <p:spPr>
          <a:xfrm>
            <a:off x="4580750" y="1301475"/>
            <a:ext cx="4614476" cy="3076325"/>
          </a:xfrm>
          <a:prstGeom prst="rect">
            <a:avLst/>
          </a:prstGeom>
          <a:noFill/>
          <a:ln>
            <a:noFill/>
          </a:ln>
        </p:spPr>
      </p:pic>
      <p:pic>
        <p:nvPicPr>
          <p:cNvPr id="184" name="Google Shape;184;p34" descr="download.png"/>
          <p:cNvPicPr preferRelativeResize="0"/>
          <p:nvPr/>
        </p:nvPicPr>
        <p:blipFill>
          <a:blip r:embed="rId4">
            <a:alphaModFix/>
          </a:blip>
          <a:stretch>
            <a:fillRect/>
          </a:stretch>
        </p:blipFill>
        <p:spPr>
          <a:xfrm>
            <a:off x="306475" y="1230650"/>
            <a:ext cx="4720712" cy="3147150"/>
          </a:xfrm>
          <a:prstGeom prst="rect">
            <a:avLst/>
          </a:prstGeom>
          <a:noFill/>
          <a:ln>
            <a:noFill/>
          </a:ln>
        </p:spPr>
      </p:pic>
      <p:sp>
        <p:nvSpPr>
          <p:cNvPr id="2" name="TextBox 1">
            <a:extLst>
              <a:ext uri="{FF2B5EF4-FFF2-40B4-BE49-F238E27FC236}">
                <a16:creationId xmlns:a16="http://schemas.microsoft.com/office/drawing/2014/main" id="{F08440F9-0CCF-65FB-EBE6-054201EA2A7A}"/>
              </a:ext>
            </a:extLst>
          </p:cNvPr>
          <p:cNvSpPr txBox="1"/>
          <p:nvPr/>
        </p:nvSpPr>
        <p:spPr>
          <a:xfrm>
            <a:off x="2316414" y="5083277"/>
            <a:ext cx="4511171" cy="307777"/>
          </a:xfrm>
          <a:prstGeom prst="rect">
            <a:avLst/>
          </a:prstGeom>
          <a:noFill/>
        </p:spPr>
        <p:txBody>
          <a:bodyPr wrap="none" rtlCol="0">
            <a:spAutoFit/>
          </a:bodyPr>
          <a:lstStyle/>
          <a:p>
            <a:r>
              <a:rPr lang="en-US" dirty="0"/>
              <a:t>What’s weird about the fragment size plot on the right?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5"/>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Fragment size again</a:t>
            </a:r>
            <a:endParaRPr/>
          </a:p>
        </p:txBody>
      </p:sp>
      <p:pic>
        <p:nvPicPr>
          <p:cNvPr id="190" name="Google Shape;190;p35" descr="plot.1j-insert-size.png"/>
          <p:cNvPicPr preferRelativeResize="0"/>
          <p:nvPr/>
        </p:nvPicPr>
        <p:blipFill>
          <a:blip r:embed="rId3">
            <a:alphaModFix/>
          </a:blip>
          <a:stretch>
            <a:fillRect/>
          </a:stretch>
        </p:blipFill>
        <p:spPr>
          <a:xfrm>
            <a:off x="6900" y="1144367"/>
            <a:ext cx="4379550" cy="2919709"/>
          </a:xfrm>
          <a:prstGeom prst="rect">
            <a:avLst/>
          </a:prstGeom>
          <a:noFill/>
          <a:ln>
            <a:noFill/>
          </a:ln>
        </p:spPr>
      </p:pic>
      <p:pic>
        <p:nvPicPr>
          <p:cNvPr id="191" name="Google Shape;191;p35" descr="plot.2j-insert-size.png"/>
          <p:cNvPicPr preferRelativeResize="0"/>
          <p:nvPr/>
        </p:nvPicPr>
        <p:blipFill>
          <a:blip r:embed="rId4">
            <a:alphaModFix/>
          </a:blip>
          <a:stretch>
            <a:fillRect/>
          </a:stretch>
        </p:blipFill>
        <p:spPr>
          <a:xfrm>
            <a:off x="4181025" y="1142100"/>
            <a:ext cx="4379550" cy="2919700"/>
          </a:xfrm>
          <a:prstGeom prst="rect">
            <a:avLst/>
          </a:prstGeom>
          <a:noFill/>
          <a:ln>
            <a:noFill/>
          </a:ln>
        </p:spPr>
      </p:pic>
      <p:sp>
        <p:nvSpPr>
          <p:cNvPr id="2" name="TextBox 1">
            <a:extLst>
              <a:ext uri="{FF2B5EF4-FFF2-40B4-BE49-F238E27FC236}">
                <a16:creationId xmlns:a16="http://schemas.microsoft.com/office/drawing/2014/main" id="{66E5AC6A-5A41-3BDF-699B-4DC98DF16D53}"/>
              </a:ext>
            </a:extLst>
          </p:cNvPr>
          <p:cNvSpPr txBox="1"/>
          <p:nvPr/>
        </p:nvSpPr>
        <p:spPr>
          <a:xfrm>
            <a:off x="457199" y="4866968"/>
            <a:ext cx="7876903" cy="738664"/>
          </a:xfrm>
          <a:prstGeom prst="rect">
            <a:avLst/>
          </a:prstGeom>
          <a:noFill/>
        </p:spPr>
        <p:txBody>
          <a:bodyPr wrap="square" rtlCol="0">
            <a:spAutoFit/>
          </a:bodyPr>
          <a:lstStyle/>
          <a:p>
            <a:pPr algn="ctr"/>
            <a:r>
              <a:rPr lang="en-US" dirty="0"/>
              <a:t>What’s the difference between these two (note, the annotated number is the median, but what are some other statistics that might be informative)?</a:t>
            </a:r>
            <a:br>
              <a:rPr lang="en-US" dirty="0"/>
            </a:br>
            <a:r>
              <a:rPr lang="en-US" dirty="0"/>
              <a:t>What is the effect of this difference?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6"/>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lt1"/>
                </a:solidFill>
              </a:rPr>
              <a:t>Fragment size again</a:t>
            </a:r>
            <a:endParaRPr/>
          </a:p>
        </p:txBody>
      </p:sp>
      <p:pic>
        <p:nvPicPr>
          <p:cNvPr id="197" name="Google Shape;197;p36" descr="plot.1j-insert-size.png"/>
          <p:cNvPicPr preferRelativeResize="0"/>
          <p:nvPr/>
        </p:nvPicPr>
        <p:blipFill>
          <a:blip r:embed="rId3">
            <a:alphaModFix/>
          </a:blip>
          <a:stretch>
            <a:fillRect/>
          </a:stretch>
        </p:blipFill>
        <p:spPr>
          <a:xfrm>
            <a:off x="457200" y="1444575"/>
            <a:ext cx="3929250" cy="2619500"/>
          </a:xfrm>
          <a:prstGeom prst="rect">
            <a:avLst/>
          </a:prstGeom>
          <a:noFill/>
          <a:ln>
            <a:noFill/>
          </a:ln>
        </p:spPr>
      </p:pic>
      <p:pic>
        <p:nvPicPr>
          <p:cNvPr id="198" name="Google Shape;198;p36" descr="plot.2j-insert-size.png"/>
          <p:cNvPicPr preferRelativeResize="0"/>
          <p:nvPr/>
        </p:nvPicPr>
        <p:blipFill>
          <a:blip r:embed="rId4">
            <a:alphaModFix/>
          </a:blip>
          <a:stretch>
            <a:fillRect/>
          </a:stretch>
        </p:blipFill>
        <p:spPr>
          <a:xfrm>
            <a:off x="4520425" y="1368375"/>
            <a:ext cx="4040149" cy="2693425"/>
          </a:xfrm>
          <a:prstGeom prst="rect">
            <a:avLst/>
          </a:prstGeom>
          <a:noFill/>
          <a:ln>
            <a:noFill/>
          </a:ln>
        </p:spPr>
      </p:pic>
      <p:sp>
        <p:nvSpPr>
          <p:cNvPr id="199" name="Google Shape;199;p36"/>
          <p:cNvSpPr/>
          <p:nvPr/>
        </p:nvSpPr>
        <p:spPr>
          <a:xfrm>
            <a:off x="1614350" y="3525875"/>
            <a:ext cx="1139100" cy="68100"/>
          </a:xfrm>
          <a:prstGeom prst="leftRightArrow">
            <a:avLst>
              <a:gd name="adj1" fmla="val 50073"/>
              <a:gd name="adj2" fmla="val 50000"/>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5948700" y="3381575"/>
            <a:ext cx="756300" cy="68100"/>
          </a:xfrm>
          <a:prstGeom prst="leftRightArrow">
            <a:avLst>
              <a:gd name="adj1" fmla="val 50000"/>
              <a:gd name="adj2" fmla="val 50000"/>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6"/>
          <p:cNvSpPr txBox="1">
            <a:spLocks noGrp="1"/>
          </p:cNvSpPr>
          <p:nvPr>
            <p:ph type="body" idx="1"/>
          </p:nvPr>
        </p:nvSpPr>
        <p:spPr>
          <a:xfrm>
            <a:off x="457200" y="4232075"/>
            <a:ext cx="8229600" cy="2106600"/>
          </a:xfrm>
          <a:prstGeom prst="rect">
            <a:avLst/>
          </a:prstGeom>
        </p:spPr>
        <p:txBody>
          <a:bodyPr spcFirstLastPara="1" wrap="square" lIns="91425" tIns="91425" rIns="91425" bIns="91425" anchor="t" anchorCtr="0">
            <a:noAutofit/>
          </a:bodyPr>
          <a:lstStyle/>
          <a:p>
            <a:pPr marL="0" lvl="0" indent="0" algn="l" rtl="0">
              <a:spcBef>
                <a:spcPts val="400"/>
              </a:spcBef>
              <a:spcAft>
                <a:spcPts val="0"/>
              </a:spcAft>
              <a:buNone/>
            </a:pPr>
            <a:r>
              <a:rPr lang="en-GB" sz="1600"/>
              <a:t>DBA</a:t>
            </a:r>
            <a:r>
              <a:rPr lang="en-GB"/>
              <a:t>/</a:t>
            </a:r>
            <a:r>
              <a:rPr lang="en-GB" sz="1600"/>
              <a:t>1J fragment size distribution has larger range (</a:t>
            </a:r>
            <a:r>
              <a:rPr lang="en-GB"/>
              <a:t>~450bp) vs. DBA/2J (~250bp)</a:t>
            </a:r>
            <a:endParaRPr sz="1600"/>
          </a:p>
          <a:p>
            <a:pPr marL="0" lvl="0" indent="0" algn="l" rtl="0">
              <a:spcBef>
                <a:spcPts val="400"/>
              </a:spcBef>
              <a:spcAft>
                <a:spcPts val="0"/>
              </a:spcAft>
              <a:buNone/>
            </a:pPr>
            <a:endParaRPr sz="1600"/>
          </a:p>
          <a:p>
            <a:pPr marL="0" lvl="0" indent="0" algn="l" rtl="0">
              <a:spcBef>
                <a:spcPts val="400"/>
              </a:spcBef>
              <a:spcAft>
                <a:spcPts val="0"/>
              </a:spcAft>
              <a:buNone/>
            </a:pPr>
            <a:r>
              <a:rPr lang="en-GB" sz="1600"/>
              <a:t>SV caller only considers read pairs discordant if they fall outside of the extremes of the fragment size distribution</a:t>
            </a:r>
            <a:endParaRPr sz="1600"/>
          </a:p>
          <a:p>
            <a:pPr marL="457200" lvl="0" indent="-330200" algn="l" rtl="0">
              <a:spcBef>
                <a:spcPts val="400"/>
              </a:spcBef>
              <a:spcAft>
                <a:spcPts val="0"/>
              </a:spcAft>
              <a:buSzPts val="1600"/>
              <a:buChar char="➢"/>
            </a:pPr>
            <a:r>
              <a:rPr lang="en-GB" sz="1600"/>
              <a:t>Observed in DBA</a:t>
            </a:r>
            <a:r>
              <a:rPr lang="en-GB"/>
              <a:t>/</a:t>
            </a:r>
            <a:r>
              <a:rPr lang="en-GB" sz="1600"/>
              <a:t>1J that we had lower sensitivity to call SVs in the 300-500bp range compared to DBA</a:t>
            </a:r>
            <a:r>
              <a:rPr lang="en-GB"/>
              <a:t>/</a:t>
            </a:r>
            <a:r>
              <a:rPr lang="en-GB" sz="1600"/>
              <a:t>2J</a:t>
            </a:r>
            <a:endParaRPr sz="1600"/>
          </a:p>
        </p:txBody>
      </p:sp>
      <p:sp>
        <p:nvSpPr>
          <p:cNvPr id="202" name="Google Shape;202;p36"/>
          <p:cNvSpPr txBox="1"/>
          <p:nvPr/>
        </p:nvSpPr>
        <p:spPr>
          <a:xfrm>
            <a:off x="2220050" y="1368375"/>
            <a:ext cx="1139100" cy="3660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DBA/1J</a:t>
            </a:r>
            <a:endParaRPr/>
          </a:p>
        </p:txBody>
      </p:sp>
      <p:sp>
        <p:nvSpPr>
          <p:cNvPr id="203" name="Google Shape;203;p36"/>
          <p:cNvSpPr txBox="1"/>
          <p:nvPr/>
        </p:nvSpPr>
        <p:spPr>
          <a:xfrm>
            <a:off x="6258650" y="1368375"/>
            <a:ext cx="1065300" cy="3660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DBA/2J</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9"/>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chemeClr val="lt1"/>
                </a:solidFill>
              </a:rPr>
              <a:t>SV Signatures are written in paired end data</a:t>
            </a:r>
            <a:endParaRPr dirty="0"/>
          </a:p>
        </p:txBody>
      </p:sp>
      <p:pic>
        <p:nvPicPr>
          <p:cNvPr id="141" name="Google Shape;141;p29" descr="arrows.png"/>
          <p:cNvPicPr preferRelativeResize="0"/>
          <p:nvPr/>
        </p:nvPicPr>
        <p:blipFill>
          <a:blip r:embed="rId3">
            <a:alphaModFix/>
          </a:blip>
          <a:stretch>
            <a:fillRect/>
          </a:stretch>
        </p:blipFill>
        <p:spPr>
          <a:xfrm>
            <a:off x="0" y="1360765"/>
            <a:ext cx="9144000" cy="4903386"/>
          </a:xfrm>
          <a:prstGeom prst="rect">
            <a:avLst/>
          </a:prstGeom>
          <a:noFill/>
          <a:ln>
            <a:noFill/>
          </a:ln>
        </p:spPr>
      </p:pic>
      <p:pic>
        <p:nvPicPr>
          <p:cNvPr id="142" name="Google Shape;142;p29"/>
          <p:cNvPicPr preferRelativeResize="0"/>
          <p:nvPr/>
        </p:nvPicPr>
        <p:blipFill>
          <a:blip r:embed="rId4">
            <a:alphaModFix/>
          </a:blip>
          <a:stretch>
            <a:fillRect/>
          </a:stretch>
        </p:blipFill>
        <p:spPr>
          <a:xfrm>
            <a:off x="6548451" y="1741858"/>
            <a:ext cx="415250" cy="201325"/>
          </a:xfrm>
          <a:prstGeom prst="rect">
            <a:avLst/>
          </a:prstGeom>
          <a:noFill/>
          <a:ln>
            <a:noFill/>
          </a:ln>
        </p:spPr>
      </p:pic>
      <p:sp>
        <p:nvSpPr>
          <p:cNvPr id="143" name="Google Shape;143;p29"/>
          <p:cNvSpPr/>
          <p:nvPr/>
        </p:nvSpPr>
        <p:spPr>
          <a:xfrm>
            <a:off x="7156300" y="1727308"/>
            <a:ext cx="415200" cy="2013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9"/>
          <p:cNvSpPr/>
          <p:nvPr/>
        </p:nvSpPr>
        <p:spPr>
          <a:xfrm>
            <a:off x="6851500" y="2788408"/>
            <a:ext cx="415200" cy="54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7660A-E4D2-7404-DCAB-803027ADE9E9}"/>
              </a:ext>
            </a:extLst>
          </p:cNvPr>
          <p:cNvSpPr>
            <a:spLocks noGrp="1"/>
          </p:cNvSpPr>
          <p:nvPr>
            <p:ph type="title"/>
          </p:nvPr>
        </p:nvSpPr>
        <p:spPr/>
        <p:txBody>
          <a:bodyPr/>
          <a:lstStyle/>
          <a:p>
            <a:pPr indent="0">
              <a:buNone/>
            </a:pPr>
            <a:r>
              <a:rPr lang="en-US" dirty="0"/>
              <a:t>Quiz – read orientation</a:t>
            </a:r>
          </a:p>
        </p:txBody>
      </p:sp>
      <p:sp>
        <p:nvSpPr>
          <p:cNvPr id="3" name="Text Placeholder 2">
            <a:extLst>
              <a:ext uri="{FF2B5EF4-FFF2-40B4-BE49-F238E27FC236}">
                <a16:creationId xmlns:a16="http://schemas.microsoft.com/office/drawing/2014/main" id="{EF19AA26-6F44-37CF-EB23-F0B15643E43E}"/>
              </a:ext>
            </a:extLst>
          </p:cNvPr>
          <p:cNvSpPr>
            <a:spLocks noGrp="1"/>
          </p:cNvSpPr>
          <p:nvPr>
            <p:ph type="body" idx="1"/>
          </p:nvPr>
        </p:nvSpPr>
        <p:spPr>
          <a:xfrm>
            <a:off x="457200" y="3244643"/>
            <a:ext cx="8229600" cy="3171655"/>
          </a:xfrm>
        </p:spPr>
        <p:txBody>
          <a:bodyPr/>
          <a:lstStyle/>
          <a:p>
            <a:r>
              <a:rPr lang="en-US" dirty="0"/>
              <a:t>If my reads are aligned like this (F1F2), what kind of SV might this support?</a:t>
            </a:r>
          </a:p>
        </p:txBody>
      </p:sp>
      <p:cxnSp>
        <p:nvCxnSpPr>
          <p:cNvPr id="5" name="Straight Connector 4">
            <a:extLst>
              <a:ext uri="{FF2B5EF4-FFF2-40B4-BE49-F238E27FC236}">
                <a16:creationId xmlns:a16="http://schemas.microsoft.com/office/drawing/2014/main" id="{72700FF4-7DDF-F481-11B7-733B84441551}"/>
              </a:ext>
            </a:extLst>
          </p:cNvPr>
          <p:cNvCxnSpPr/>
          <p:nvPr/>
        </p:nvCxnSpPr>
        <p:spPr>
          <a:xfrm>
            <a:off x="1189703" y="2113935"/>
            <a:ext cx="6872749" cy="0"/>
          </a:xfrm>
          <a:prstGeom prst="line">
            <a:avLst/>
          </a:prstGeom>
          <a:ln w="28575"/>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ECDE41AA-FA8B-48A0-99C7-48BE50429CD0}"/>
              </a:ext>
            </a:extLst>
          </p:cNvPr>
          <p:cNvSpPr/>
          <p:nvPr/>
        </p:nvSpPr>
        <p:spPr>
          <a:xfrm>
            <a:off x="3657600" y="2025445"/>
            <a:ext cx="2054942" cy="1769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19788C13-D2A9-08B7-8265-4508F503230D}"/>
              </a:ext>
            </a:extLst>
          </p:cNvPr>
          <p:cNvCxnSpPr/>
          <p:nvPr/>
        </p:nvCxnSpPr>
        <p:spPr>
          <a:xfrm>
            <a:off x="2635044" y="1823884"/>
            <a:ext cx="6980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804F5C7-AAA8-1F0C-B689-FBD1BD89C42F}"/>
              </a:ext>
            </a:extLst>
          </p:cNvPr>
          <p:cNvCxnSpPr/>
          <p:nvPr/>
        </p:nvCxnSpPr>
        <p:spPr>
          <a:xfrm>
            <a:off x="4572000" y="1823884"/>
            <a:ext cx="6980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041543A-0990-3B7D-D937-6F084D0093EC}"/>
              </a:ext>
            </a:extLst>
          </p:cNvPr>
          <p:cNvSpPr txBox="1"/>
          <p:nvPr/>
        </p:nvSpPr>
        <p:spPr>
          <a:xfrm>
            <a:off x="287383" y="1406976"/>
            <a:ext cx="702436" cy="307777"/>
          </a:xfrm>
          <a:prstGeom prst="rect">
            <a:avLst/>
          </a:prstGeom>
          <a:noFill/>
        </p:spPr>
        <p:txBody>
          <a:bodyPr wrap="none" rtlCol="0">
            <a:spAutoFit/>
          </a:bodyPr>
          <a:lstStyle/>
          <a:p>
            <a:r>
              <a:rPr lang="en-US" dirty="0"/>
              <a:t>Reads</a:t>
            </a:r>
          </a:p>
        </p:txBody>
      </p:sp>
      <p:sp>
        <p:nvSpPr>
          <p:cNvPr id="11" name="TextBox 10">
            <a:extLst>
              <a:ext uri="{FF2B5EF4-FFF2-40B4-BE49-F238E27FC236}">
                <a16:creationId xmlns:a16="http://schemas.microsoft.com/office/drawing/2014/main" id="{42FB5750-1021-6AB6-E514-54F11708CDEB}"/>
              </a:ext>
            </a:extLst>
          </p:cNvPr>
          <p:cNvSpPr txBox="1"/>
          <p:nvPr/>
        </p:nvSpPr>
        <p:spPr>
          <a:xfrm>
            <a:off x="179490" y="1894649"/>
            <a:ext cx="1010213" cy="307777"/>
          </a:xfrm>
          <a:prstGeom prst="rect">
            <a:avLst/>
          </a:prstGeom>
          <a:noFill/>
        </p:spPr>
        <p:txBody>
          <a:bodyPr wrap="none" rtlCol="0">
            <a:spAutoFit/>
          </a:bodyPr>
          <a:lstStyle/>
          <a:p>
            <a:r>
              <a:rPr lang="en-US" dirty="0"/>
              <a:t>Reference</a:t>
            </a:r>
          </a:p>
        </p:txBody>
      </p:sp>
    </p:spTree>
    <p:extLst>
      <p:ext uri="{BB962C8B-B14F-4D97-AF65-F5344CB8AC3E}">
        <p14:creationId xmlns:p14="http://schemas.microsoft.com/office/powerpoint/2010/main" val="960753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7"/>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Sources of evidence 2: Split reads</a:t>
            </a:r>
            <a:endParaRPr/>
          </a:p>
        </p:txBody>
      </p:sp>
      <p:sp>
        <p:nvSpPr>
          <p:cNvPr id="209" name="Google Shape;209;p37"/>
          <p:cNvSpPr txBox="1">
            <a:spLocks noGrp="1"/>
          </p:cNvSpPr>
          <p:nvPr>
            <p:ph type="body" idx="1"/>
          </p:nvPr>
        </p:nvSpPr>
        <p:spPr>
          <a:xfrm>
            <a:off x="457200" y="686300"/>
            <a:ext cx="8229600" cy="1645200"/>
          </a:xfrm>
          <a:prstGeom prst="rect">
            <a:avLst/>
          </a:prstGeom>
        </p:spPr>
        <p:txBody>
          <a:bodyPr spcFirstLastPara="1" wrap="square" lIns="91425" tIns="91425" rIns="91425" bIns="91425" anchor="t" anchorCtr="0">
            <a:noAutofit/>
          </a:bodyPr>
          <a:lstStyle/>
          <a:p>
            <a:pPr marL="457200" lvl="0" indent="-330200" algn="l" rtl="0">
              <a:spcBef>
                <a:spcPts val="400"/>
              </a:spcBef>
              <a:spcAft>
                <a:spcPts val="0"/>
              </a:spcAft>
              <a:buSzPts val="1600"/>
              <a:buChar char="➢"/>
            </a:pPr>
            <a:r>
              <a:rPr lang="en-GB"/>
              <a:t>A split-read alignment is a single DNA fragment that spans a breakpoint and therefore does not contiguously align to the reference genome</a:t>
            </a:r>
            <a:endParaRPr/>
          </a:p>
          <a:p>
            <a:pPr marL="457200" lvl="0" indent="-330200" algn="l" rtl="0">
              <a:spcBef>
                <a:spcPts val="0"/>
              </a:spcBef>
              <a:spcAft>
                <a:spcPts val="0"/>
              </a:spcAft>
              <a:buSzPts val="1600"/>
              <a:buChar char="➢"/>
            </a:pPr>
            <a:r>
              <a:rPr lang="en-GB"/>
              <a:t>Errors in the sequencing and alignment processes creates some ambiguity in the exact location of the breakpoint associated with a split-read alignment</a:t>
            </a:r>
            <a:endParaRPr/>
          </a:p>
          <a:p>
            <a:pPr marL="0" lvl="0" indent="0" algn="l" rtl="0">
              <a:spcBef>
                <a:spcPts val="400"/>
              </a:spcBef>
              <a:spcAft>
                <a:spcPts val="0"/>
              </a:spcAft>
              <a:buNone/>
            </a:pPr>
            <a:endParaRPr b="1"/>
          </a:p>
        </p:txBody>
      </p:sp>
      <p:pic>
        <p:nvPicPr>
          <p:cNvPr id="210" name="Google Shape;210;p37"/>
          <p:cNvPicPr preferRelativeResize="0"/>
          <p:nvPr/>
        </p:nvPicPr>
        <p:blipFill>
          <a:blip r:embed="rId3">
            <a:alphaModFix/>
          </a:blip>
          <a:stretch>
            <a:fillRect/>
          </a:stretch>
        </p:blipFill>
        <p:spPr>
          <a:xfrm>
            <a:off x="770900" y="1863625"/>
            <a:ext cx="7753974" cy="4270474"/>
          </a:xfrm>
          <a:prstGeom prst="rect">
            <a:avLst/>
          </a:prstGeom>
          <a:noFill/>
          <a:ln>
            <a:noFill/>
          </a:ln>
        </p:spPr>
      </p:pic>
      <p:sp>
        <p:nvSpPr>
          <p:cNvPr id="211" name="Google Shape;211;p37"/>
          <p:cNvSpPr txBox="1"/>
          <p:nvPr/>
        </p:nvSpPr>
        <p:spPr>
          <a:xfrm>
            <a:off x="3505200" y="5943600"/>
            <a:ext cx="8458800" cy="772800"/>
          </a:xfrm>
          <a:prstGeom prst="rect">
            <a:avLst/>
          </a:prstGeom>
          <a:noFill/>
          <a:ln>
            <a:noFill/>
          </a:ln>
        </p:spPr>
        <p:txBody>
          <a:bodyPr spcFirstLastPara="1" wrap="square" lIns="91425" tIns="91425" rIns="91425" bIns="91425" anchor="ctr" anchorCtr="0">
            <a:noAutofit/>
          </a:bodyPr>
          <a:lstStyle/>
          <a:p>
            <a:pPr marL="0" lvl="0" indent="0" algn="l" rtl="0">
              <a:spcBef>
                <a:spcPts val="400"/>
              </a:spcBef>
              <a:spcAft>
                <a:spcPts val="0"/>
              </a:spcAft>
              <a:buNone/>
            </a:pPr>
            <a:r>
              <a:rPr lang="en-GB" sz="1000">
                <a:solidFill>
                  <a:schemeClr val="dk1"/>
                </a:solidFill>
              </a:rPr>
              <a:t>Right click - view mismatch bases</a:t>
            </a:r>
            <a:endParaRPr sz="1000">
              <a:solidFill>
                <a:schemeClr val="dk1"/>
              </a:solidFill>
            </a:endParaRPr>
          </a:p>
          <a:p>
            <a:pPr marL="0" lvl="0" indent="0" algn="l" rtl="0">
              <a:spcBef>
                <a:spcPts val="400"/>
              </a:spcBef>
              <a:spcAft>
                <a:spcPts val="0"/>
              </a:spcAft>
              <a:buNone/>
            </a:pPr>
            <a:r>
              <a:rPr lang="en-GB" sz="1000">
                <a:solidFill>
                  <a:schemeClr val="dk1"/>
                </a:solidFill>
              </a:rPr>
              <a:t>View - preferences - alignments - show soft clipped bases</a:t>
            </a:r>
            <a:endParaRPr sz="1000">
              <a:solidFill>
                <a:schemeClr val="dk1"/>
              </a:solidFill>
            </a:endParaRPr>
          </a:p>
        </p:txBody>
      </p:sp>
      <p:cxnSp>
        <p:nvCxnSpPr>
          <p:cNvPr id="3" name="Straight Arrow Connector 2">
            <a:extLst>
              <a:ext uri="{FF2B5EF4-FFF2-40B4-BE49-F238E27FC236}">
                <a16:creationId xmlns:a16="http://schemas.microsoft.com/office/drawing/2014/main" id="{F17A23E8-713D-124D-55E4-A761A43AE80F}"/>
              </a:ext>
            </a:extLst>
          </p:cNvPr>
          <p:cNvCxnSpPr/>
          <p:nvPr/>
        </p:nvCxnSpPr>
        <p:spPr>
          <a:xfrm flipH="1" flipV="1">
            <a:off x="5260258" y="3814916"/>
            <a:ext cx="875071" cy="678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EB7E92E-F1F8-AAF1-95A0-0FE0D86B1272}"/>
              </a:ext>
            </a:extLst>
          </p:cNvPr>
          <p:cNvSpPr txBox="1"/>
          <p:nvPr/>
        </p:nvSpPr>
        <p:spPr>
          <a:xfrm>
            <a:off x="6174658" y="4621161"/>
            <a:ext cx="1019831" cy="307777"/>
          </a:xfrm>
          <a:prstGeom prst="rect">
            <a:avLst/>
          </a:prstGeom>
          <a:noFill/>
        </p:spPr>
        <p:txBody>
          <a:bodyPr wrap="none" rtlCol="0">
            <a:spAutoFit/>
          </a:bodyPr>
          <a:lstStyle/>
          <a:p>
            <a:r>
              <a:rPr lang="en-US" dirty="0"/>
              <a:t>breakpoint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8"/>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lt1"/>
                </a:solidFill>
              </a:rPr>
              <a:t>Sources of evidence 3: </a:t>
            </a:r>
            <a:r>
              <a:rPr lang="en-GB"/>
              <a:t>Read depth</a:t>
            </a:r>
            <a:endParaRPr/>
          </a:p>
        </p:txBody>
      </p:sp>
      <p:sp>
        <p:nvSpPr>
          <p:cNvPr id="217" name="Google Shape;217;p38"/>
          <p:cNvSpPr txBox="1">
            <a:spLocks noGrp="1"/>
          </p:cNvSpPr>
          <p:nvPr>
            <p:ph type="body" idx="1"/>
          </p:nvPr>
        </p:nvSpPr>
        <p:spPr>
          <a:xfrm>
            <a:off x="457200" y="4631275"/>
            <a:ext cx="8229600" cy="718200"/>
          </a:xfrm>
          <a:prstGeom prst="rect">
            <a:avLst/>
          </a:prstGeom>
        </p:spPr>
        <p:txBody>
          <a:bodyPr spcFirstLastPara="1" wrap="square" lIns="91425" tIns="91425" rIns="91425" bIns="91425" anchor="t" anchorCtr="0">
            <a:noAutofit/>
          </a:bodyPr>
          <a:lstStyle/>
          <a:p>
            <a:pPr marL="0" lvl="0" indent="0" algn="l" rtl="0">
              <a:spcBef>
                <a:spcPts val="400"/>
              </a:spcBef>
              <a:spcAft>
                <a:spcPts val="0"/>
              </a:spcAft>
              <a:buNone/>
            </a:pPr>
            <a:r>
              <a:rPr lang="en-GB" sz="1400" b="1"/>
              <a:t>Fig. 1.</a:t>
            </a:r>
            <a:r>
              <a:rPr lang="en-GB" sz="1400"/>
              <a:t> (A) Plot of sequencing depth across a one megabase region of A/J chromosome 17 clearly shows both a region of 3-fold increased copy number (30.6–31.1 Mb) and a region of decreased copy number (at 31.3 Mb). The solid black line above the depth plot indicates the called copy number gain and the solid black line below the plot indicates the called copy number loss. (B) Plot of the heterozygous SNP rate for the same region showing the high number of apparent heterozygous SNPs associated with the copy number gain.</a:t>
            </a:r>
            <a:endParaRPr sz="1400"/>
          </a:p>
        </p:txBody>
      </p:sp>
      <p:pic>
        <p:nvPicPr>
          <p:cNvPr id="218" name="Google Shape;218;p38"/>
          <p:cNvPicPr preferRelativeResize="0"/>
          <p:nvPr/>
        </p:nvPicPr>
        <p:blipFill>
          <a:blip r:embed="rId3">
            <a:alphaModFix/>
          </a:blip>
          <a:stretch>
            <a:fillRect/>
          </a:stretch>
        </p:blipFill>
        <p:spPr>
          <a:xfrm>
            <a:off x="1261176" y="780625"/>
            <a:ext cx="6965973" cy="3583625"/>
          </a:xfrm>
          <a:prstGeom prst="rect">
            <a:avLst/>
          </a:prstGeom>
          <a:noFill/>
          <a:ln>
            <a:noFill/>
          </a:ln>
        </p:spPr>
      </p:pic>
      <p:sp>
        <p:nvSpPr>
          <p:cNvPr id="219" name="Google Shape;219;p38"/>
          <p:cNvSpPr txBox="1"/>
          <p:nvPr/>
        </p:nvSpPr>
        <p:spPr>
          <a:xfrm>
            <a:off x="6492950" y="6085525"/>
            <a:ext cx="2438400" cy="39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t>Simpson et al. (2009) </a:t>
            </a:r>
            <a:r>
              <a:rPr lang="en-GB" sz="1000" i="1"/>
              <a:t>Bioinformatics</a:t>
            </a:r>
            <a:endParaRPr sz="1000" i="1"/>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9"/>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err="1">
                <a:solidFill>
                  <a:schemeClr val="lt1"/>
                </a:solidFill>
              </a:rPr>
              <a:t>Breakdancer</a:t>
            </a:r>
            <a:r>
              <a:rPr lang="en-GB" dirty="0">
                <a:solidFill>
                  <a:schemeClr val="lt1"/>
                </a:solidFill>
              </a:rPr>
              <a:t> (uses just Read Pairs)</a:t>
            </a:r>
            <a:endParaRPr dirty="0"/>
          </a:p>
        </p:txBody>
      </p:sp>
      <p:sp>
        <p:nvSpPr>
          <p:cNvPr id="225" name="Google Shape;225;p39"/>
          <p:cNvSpPr txBox="1">
            <a:spLocks noGrp="1"/>
          </p:cNvSpPr>
          <p:nvPr>
            <p:ph type="body" idx="1"/>
          </p:nvPr>
        </p:nvSpPr>
        <p:spPr>
          <a:xfrm>
            <a:off x="457200" y="752200"/>
            <a:ext cx="3789000" cy="5511300"/>
          </a:xfrm>
          <a:prstGeom prst="rect">
            <a:avLst/>
          </a:prstGeom>
        </p:spPr>
        <p:txBody>
          <a:bodyPr spcFirstLastPara="1" wrap="square" lIns="91425" tIns="91425" rIns="91425" bIns="91425" anchor="t" anchorCtr="0">
            <a:noAutofit/>
          </a:bodyPr>
          <a:lstStyle/>
          <a:p>
            <a:pPr marL="457200" lvl="0" indent="-330200" algn="l" rtl="0">
              <a:spcBef>
                <a:spcPts val="400"/>
              </a:spcBef>
              <a:spcAft>
                <a:spcPts val="0"/>
              </a:spcAft>
              <a:buSzPts val="1600"/>
              <a:buChar char="➢"/>
            </a:pPr>
            <a:r>
              <a:rPr lang="en-GB" dirty="0"/>
              <a:t>Identifies deletions, insertions, inversions and intrachromosomal and </a:t>
            </a:r>
            <a:r>
              <a:rPr lang="en-GB" dirty="0" err="1"/>
              <a:t>interchromosomal</a:t>
            </a:r>
            <a:r>
              <a:rPr lang="en-GB" dirty="0"/>
              <a:t> translocations</a:t>
            </a:r>
            <a:endParaRPr dirty="0"/>
          </a:p>
          <a:p>
            <a:pPr marL="457200" lvl="0" indent="-330200" algn="l" rtl="0">
              <a:spcBef>
                <a:spcPts val="0"/>
              </a:spcBef>
              <a:spcAft>
                <a:spcPts val="0"/>
              </a:spcAft>
              <a:buSzPts val="1600"/>
              <a:buChar char="➢"/>
            </a:pPr>
            <a:r>
              <a:rPr lang="en-GB" dirty="0"/>
              <a:t>Input: BAM file</a:t>
            </a:r>
            <a:endParaRPr dirty="0"/>
          </a:p>
          <a:p>
            <a:pPr marL="457200" lvl="0" indent="-330200" algn="l" rtl="0">
              <a:spcBef>
                <a:spcPts val="0"/>
              </a:spcBef>
              <a:spcAft>
                <a:spcPts val="0"/>
              </a:spcAft>
              <a:buSzPts val="1600"/>
              <a:buChar char="➢"/>
            </a:pPr>
            <a:r>
              <a:rPr lang="en-GB" dirty="0"/>
              <a:t>Algorithm:</a:t>
            </a:r>
            <a:endParaRPr dirty="0"/>
          </a:p>
          <a:p>
            <a:pPr marL="914400" lvl="1" indent="-304800" algn="l" rtl="0">
              <a:spcBef>
                <a:spcPts val="0"/>
              </a:spcBef>
              <a:spcAft>
                <a:spcPts val="0"/>
              </a:spcAft>
              <a:buSzPts val="1200"/>
              <a:buChar char="○"/>
            </a:pPr>
            <a:r>
              <a:rPr lang="en-GB" dirty="0"/>
              <a:t>Analyse a subset of reads from each sequencing library (determine mean and standard deviation of fragment size)</a:t>
            </a:r>
            <a:endParaRPr dirty="0"/>
          </a:p>
          <a:p>
            <a:pPr marL="914400" lvl="1" indent="-304800" algn="l" rtl="0">
              <a:spcBef>
                <a:spcPts val="0"/>
              </a:spcBef>
              <a:spcAft>
                <a:spcPts val="0"/>
              </a:spcAft>
              <a:buSzPts val="1200"/>
              <a:buChar char="○"/>
            </a:pPr>
            <a:r>
              <a:rPr lang="en-GB" dirty="0"/>
              <a:t>Walk along each chromosome to identify all of the anomalous read pairs (a). Identify interconnected clusters.</a:t>
            </a:r>
            <a:endParaRPr dirty="0"/>
          </a:p>
          <a:p>
            <a:pPr marL="914400" lvl="1" indent="-304800" algn="l" rtl="0">
              <a:spcBef>
                <a:spcPts val="0"/>
              </a:spcBef>
              <a:spcAft>
                <a:spcPts val="0"/>
              </a:spcAft>
              <a:buSzPts val="1200"/>
              <a:buChar char="○"/>
            </a:pPr>
            <a:r>
              <a:rPr lang="en-GB" dirty="0"/>
              <a:t>Assign anomalous clusters into categories (b)</a:t>
            </a:r>
            <a:endParaRPr dirty="0"/>
          </a:p>
          <a:p>
            <a:pPr marL="457200" lvl="0" indent="-330200" algn="l" rtl="0">
              <a:spcBef>
                <a:spcPts val="0"/>
              </a:spcBef>
              <a:spcAft>
                <a:spcPts val="0"/>
              </a:spcAft>
              <a:buSzPts val="1600"/>
              <a:buChar char="➢"/>
            </a:pPr>
            <a:r>
              <a:rPr lang="en-GB" dirty="0"/>
              <a:t>Output</a:t>
            </a:r>
            <a:endParaRPr dirty="0"/>
          </a:p>
          <a:p>
            <a:pPr marL="914400" lvl="1" indent="-304800" algn="l" rtl="0">
              <a:spcBef>
                <a:spcPts val="0"/>
              </a:spcBef>
              <a:spcAft>
                <a:spcPts val="0"/>
              </a:spcAft>
              <a:buSzPts val="1200"/>
              <a:buChar char="○"/>
            </a:pPr>
            <a:r>
              <a:rPr lang="en-GB" dirty="0"/>
              <a:t>Text with one SV event per line</a:t>
            </a:r>
            <a:endParaRPr dirty="0"/>
          </a:p>
          <a:p>
            <a:pPr marL="914400" lvl="1" indent="-304800" algn="l" rtl="0">
              <a:spcBef>
                <a:spcPts val="0"/>
              </a:spcBef>
              <a:spcAft>
                <a:spcPts val="0"/>
              </a:spcAft>
              <a:buSzPts val="1200"/>
              <a:buChar char="○"/>
            </a:pPr>
            <a:r>
              <a:rPr lang="en-GB" dirty="0"/>
              <a:t>Filter by: minimum number of reads, quality score, type of SV</a:t>
            </a:r>
            <a:endParaRPr dirty="0"/>
          </a:p>
        </p:txBody>
      </p:sp>
      <p:pic>
        <p:nvPicPr>
          <p:cNvPr id="226" name="Google Shape;226;p39"/>
          <p:cNvPicPr preferRelativeResize="0"/>
          <p:nvPr/>
        </p:nvPicPr>
        <p:blipFill rotWithShape="1">
          <a:blip r:embed="rId3">
            <a:alphaModFix/>
          </a:blip>
          <a:srcRect b="21862"/>
          <a:stretch/>
        </p:blipFill>
        <p:spPr>
          <a:xfrm>
            <a:off x="4102999" y="1482229"/>
            <a:ext cx="5041001" cy="3893542"/>
          </a:xfrm>
          <a:prstGeom prst="rect">
            <a:avLst/>
          </a:prstGeom>
          <a:noFill/>
          <a:ln>
            <a:noFill/>
          </a:ln>
        </p:spPr>
      </p:pic>
      <p:sp>
        <p:nvSpPr>
          <p:cNvPr id="227" name="Google Shape;227;p39"/>
          <p:cNvSpPr txBox="1"/>
          <p:nvPr/>
        </p:nvSpPr>
        <p:spPr>
          <a:xfrm>
            <a:off x="6553525" y="6078750"/>
            <a:ext cx="3154200" cy="43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t>Chen </a:t>
            </a:r>
            <a:r>
              <a:rPr lang="en-GB" sz="1000" i="1"/>
              <a:t>et al. </a:t>
            </a:r>
            <a:r>
              <a:rPr lang="en-GB" sz="1000"/>
              <a:t>(2009) Nature methods</a:t>
            </a:r>
            <a:endParaRPr sz="10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0"/>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Lumpy (Read pairs + split reads + depth)</a:t>
            </a:r>
            <a:endParaRPr dirty="0"/>
          </a:p>
        </p:txBody>
      </p:sp>
      <p:sp>
        <p:nvSpPr>
          <p:cNvPr id="233" name="Google Shape;233;p40"/>
          <p:cNvSpPr txBox="1">
            <a:spLocks noGrp="1"/>
          </p:cNvSpPr>
          <p:nvPr>
            <p:ph type="body" idx="1"/>
          </p:nvPr>
        </p:nvSpPr>
        <p:spPr>
          <a:xfrm>
            <a:off x="457200" y="862075"/>
            <a:ext cx="3377100" cy="5476800"/>
          </a:xfrm>
          <a:prstGeom prst="rect">
            <a:avLst/>
          </a:prstGeom>
        </p:spPr>
        <p:txBody>
          <a:bodyPr spcFirstLastPara="1" wrap="square" lIns="91425" tIns="91425" rIns="91425" bIns="91425" anchor="t" anchorCtr="0">
            <a:noAutofit/>
          </a:bodyPr>
          <a:lstStyle/>
          <a:p>
            <a:pPr marL="457200" lvl="0" indent="-330200" algn="l" rtl="0">
              <a:spcBef>
                <a:spcPts val="400"/>
              </a:spcBef>
              <a:spcAft>
                <a:spcPts val="0"/>
              </a:spcAft>
              <a:buSzPts val="1600"/>
              <a:buChar char="➢"/>
            </a:pPr>
            <a:r>
              <a:rPr lang="en-GB"/>
              <a:t>Any number of alignment signals can be integrated into a single discovery process</a:t>
            </a:r>
            <a:endParaRPr/>
          </a:p>
          <a:p>
            <a:pPr marL="914400" lvl="1" indent="-304800" algn="l" rtl="0">
              <a:spcBef>
                <a:spcPts val="0"/>
              </a:spcBef>
              <a:spcAft>
                <a:spcPts val="0"/>
              </a:spcAft>
              <a:buSzPts val="1200"/>
              <a:buChar char="○"/>
            </a:pPr>
            <a:r>
              <a:rPr lang="en-GB"/>
              <a:t>Read pairs, split-reads, depth, user supplied evidence</a:t>
            </a:r>
            <a:endParaRPr/>
          </a:p>
          <a:p>
            <a:pPr marL="0" lvl="0" indent="0" algn="l" rtl="0">
              <a:spcBef>
                <a:spcPts val="400"/>
              </a:spcBef>
              <a:spcAft>
                <a:spcPts val="0"/>
              </a:spcAft>
              <a:buNone/>
            </a:pPr>
            <a:endParaRPr/>
          </a:p>
          <a:p>
            <a:pPr marL="457200" lvl="0" indent="-330200" algn="l" rtl="0">
              <a:spcBef>
                <a:spcPts val="400"/>
              </a:spcBef>
              <a:spcAft>
                <a:spcPts val="0"/>
              </a:spcAft>
              <a:buSzPts val="1600"/>
              <a:buChar char="➢"/>
            </a:pPr>
            <a:r>
              <a:rPr lang="en-GB"/>
              <a:t>Distinct modules that map signals from each alignment evidence type to the common probability interval pair.</a:t>
            </a:r>
            <a:endParaRPr/>
          </a:p>
          <a:p>
            <a:pPr marL="0" lvl="0" indent="0" algn="l" rtl="0">
              <a:spcBef>
                <a:spcPts val="400"/>
              </a:spcBef>
              <a:spcAft>
                <a:spcPts val="0"/>
              </a:spcAft>
              <a:buNone/>
            </a:pPr>
            <a:endParaRPr/>
          </a:p>
          <a:p>
            <a:pPr marL="457200" lvl="0" indent="-330200" algn="l" rtl="0">
              <a:spcBef>
                <a:spcPts val="400"/>
              </a:spcBef>
              <a:spcAft>
                <a:spcPts val="0"/>
              </a:spcAft>
              <a:buSzPts val="1600"/>
              <a:buChar char="➢"/>
            </a:pPr>
            <a:r>
              <a:rPr lang="en-GB"/>
              <a:t>Evidence from the different alignment signals is mapped to breakpoint intervals, overlapping intervals are clustered and the probabilities are integrated</a:t>
            </a:r>
            <a:endParaRPr/>
          </a:p>
          <a:p>
            <a:pPr marL="0" lvl="0" indent="0" algn="l" rtl="0">
              <a:spcBef>
                <a:spcPts val="400"/>
              </a:spcBef>
              <a:spcAft>
                <a:spcPts val="0"/>
              </a:spcAft>
              <a:buNone/>
            </a:pPr>
            <a:endParaRPr/>
          </a:p>
        </p:txBody>
      </p:sp>
      <p:pic>
        <p:nvPicPr>
          <p:cNvPr id="234" name="Google Shape;234;p40"/>
          <p:cNvPicPr preferRelativeResize="0"/>
          <p:nvPr/>
        </p:nvPicPr>
        <p:blipFill>
          <a:blip r:embed="rId3">
            <a:alphaModFix/>
          </a:blip>
          <a:stretch>
            <a:fillRect/>
          </a:stretch>
        </p:blipFill>
        <p:spPr>
          <a:xfrm>
            <a:off x="3834300" y="995700"/>
            <a:ext cx="5309701" cy="4279750"/>
          </a:xfrm>
          <a:prstGeom prst="rect">
            <a:avLst/>
          </a:prstGeom>
          <a:noFill/>
          <a:ln>
            <a:noFill/>
          </a:ln>
        </p:spPr>
      </p:pic>
      <p:sp>
        <p:nvSpPr>
          <p:cNvPr id="235" name="Google Shape;235;p40"/>
          <p:cNvSpPr txBox="1"/>
          <p:nvPr/>
        </p:nvSpPr>
        <p:spPr>
          <a:xfrm>
            <a:off x="6747825" y="6048925"/>
            <a:ext cx="2294100" cy="5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t>Layer </a:t>
            </a:r>
            <a:r>
              <a:rPr lang="en-GB" sz="1000" i="1"/>
              <a:t>et al. </a:t>
            </a:r>
            <a:r>
              <a:rPr lang="en-GB" sz="1000"/>
              <a:t>(2014) </a:t>
            </a:r>
            <a:r>
              <a:rPr lang="en-GB" sz="1000" i="1"/>
              <a:t>Genome Biology</a:t>
            </a:r>
            <a:endParaRPr sz="1000" i="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1"/>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Lumpy: multi-signal and multi-sample workflows</a:t>
            </a:r>
            <a:endParaRPr/>
          </a:p>
        </p:txBody>
      </p:sp>
      <p:sp>
        <p:nvSpPr>
          <p:cNvPr id="241" name="Google Shape;241;p41"/>
          <p:cNvSpPr txBox="1">
            <a:spLocks noGrp="1"/>
          </p:cNvSpPr>
          <p:nvPr>
            <p:ph type="body" idx="1"/>
          </p:nvPr>
        </p:nvSpPr>
        <p:spPr>
          <a:xfrm>
            <a:off x="457200" y="5892075"/>
            <a:ext cx="8229600" cy="524100"/>
          </a:xfrm>
          <a:prstGeom prst="rect">
            <a:avLst/>
          </a:prstGeom>
        </p:spPr>
        <p:txBody>
          <a:bodyPr spcFirstLastPara="1" wrap="square" lIns="91425" tIns="91425" rIns="91425" bIns="91425" anchor="t" anchorCtr="0">
            <a:noAutofit/>
          </a:bodyPr>
          <a:lstStyle/>
          <a:p>
            <a:pPr marL="0" lvl="0" indent="0" algn="l" rtl="0">
              <a:spcBef>
                <a:spcPts val="400"/>
              </a:spcBef>
              <a:spcAft>
                <a:spcPts val="0"/>
              </a:spcAft>
              <a:buNone/>
            </a:pPr>
            <a:endParaRPr/>
          </a:p>
        </p:txBody>
      </p:sp>
      <p:pic>
        <p:nvPicPr>
          <p:cNvPr id="242" name="Google Shape;242;p41"/>
          <p:cNvPicPr preferRelativeResize="0"/>
          <p:nvPr/>
        </p:nvPicPr>
        <p:blipFill>
          <a:blip r:embed="rId3">
            <a:alphaModFix/>
          </a:blip>
          <a:stretch>
            <a:fillRect/>
          </a:stretch>
        </p:blipFill>
        <p:spPr>
          <a:xfrm>
            <a:off x="1718875" y="805900"/>
            <a:ext cx="5816563" cy="5238575"/>
          </a:xfrm>
          <a:prstGeom prst="rect">
            <a:avLst/>
          </a:prstGeom>
          <a:noFill/>
          <a:ln>
            <a:noFill/>
          </a:ln>
        </p:spPr>
      </p:pic>
      <p:sp>
        <p:nvSpPr>
          <p:cNvPr id="243" name="Google Shape;243;p41"/>
          <p:cNvSpPr txBox="1"/>
          <p:nvPr/>
        </p:nvSpPr>
        <p:spPr>
          <a:xfrm>
            <a:off x="6747825" y="6048925"/>
            <a:ext cx="2294100" cy="5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t>Layer </a:t>
            </a:r>
            <a:r>
              <a:rPr lang="en-GB" sz="1000" i="1"/>
              <a:t>et al. </a:t>
            </a:r>
            <a:r>
              <a:rPr lang="en-GB" sz="1000"/>
              <a:t>(2014) </a:t>
            </a:r>
            <a:r>
              <a:rPr lang="en-GB" sz="1000" i="1"/>
              <a:t>Genome Biology</a:t>
            </a:r>
            <a:endParaRPr sz="1000" i="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4"/>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SVs and human disease</a:t>
            </a:r>
            <a:endParaRPr/>
          </a:p>
        </p:txBody>
      </p:sp>
      <p:sp>
        <p:nvSpPr>
          <p:cNvPr id="106" name="Google Shape;106;p24"/>
          <p:cNvSpPr txBox="1">
            <a:spLocks noGrp="1"/>
          </p:cNvSpPr>
          <p:nvPr>
            <p:ph type="body" idx="1"/>
          </p:nvPr>
        </p:nvSpPr>
        <p:spPr>
          <a:xfrm>
            <a:off x="5809725" y="6043375"/>
            <a:ext cx="2877000" cy="219600"/>
          </a:xfrm>
          <a:prstGeom prst="rect">
            <a:avLst/>
          </a:prstGeom>
        </p:spPr>
        <p:txBody>
          <a:bodyPr spcFirstLastPara="1" wrap="square" lIns="91425" tIns="91425" rIns="91425" bIns="91425" anchor="ctr" anchorCtr="0">
            <a:noAutofit/>
          </a:bodyPr>
          <a:lstStyle/>
          <a:p>
            <a:pPr marL="0" lvl="0" indent="0" algn="r" rtl="0">
              <a:spcBef>
                <a:spcPts val="400"/>
              </a:spcBef>
              <a:spcAft>
                <a:spcPts val="0"/>
              </a:spcAft>
              <a:buNone/>
            </a:pPr>
            <a:r>
              <a:rPr lang="en-GB" sz="1000">
                <a:solidFill>
                  <a:srgbClr val="000000"/>
                </a:solidFill>
              </a:rPr>
              <a:t>Stankiewicz and Lupski (2010) Ann. Rev. Med.</a:t>
            </a:r>
            <a:endParaRPr sz="1000">
              <a:solidFill>
                <a:srgbClr val="000000"/>
              </a:solidFill>
            </a:endParaRPr>
          </a:p>
        </p:txBody>
      </p:sp>
      <p:pic>
        <p:nvPicPr>
          <p:cNvPr id="107" name="Google Shape;107;p24" descr="table.png"/>
          <p:cNvPicPr preferRelativeResize="0"/>
          <p:nvPr/>
        </p:nvPicPr>
        <p:blipFill>
          <a:blip r:embed="rId3">
            <a:alphaModFix/>
          </a:blip>
          <a:stretch>
            <a:fillRect/>
          </a:stretch>
        </p:blipFill>
        <p:spPr>
          <a:xfrm>
            <a:off x="185738" y="914400"/>
            <a:ext cx="8620125" cy="5029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2"/>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VCF for SVs</a:t>
            </a:r>
            <a:endParaRPr/>
          </a:p>
        </p:txBody>
      </p:sp>
      <p:pic>
        <p:nvPicPr>
          <p:cNvPr id="249" name="Google Shape;249;p42"/>
          <p:cNvPicPr preferRelativeResize="0"/>
          <p:nvPr/>
        </p:nvPicPr>
        <p:blipFill>
          <a:blip r:embed="rId3">
            <a:alphaModFix/>
          </a:blip>
          <a:stretch>
            <a:fillRect/>
          </a:stretch>
        </p:blipFill>
        <p:spPr>
          <a:xfrm>
            <a:off x="0" y="754022"/>
            <a:ext cx="9144000" cy="428315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3"/>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VCF for SVs</a:t>
            </a:r>
            <a:endParaRPr/>
          </a:p>
        </p:txBody>
      </p:sp>
      <p:pic>
        <p:nvPicPr>
          <p:cNvPr id="255" name="Google Shape;255;p43"/>
          <p:cNvPicPr preferRelativeResize="0"/>
          <p:nvPr/>
        </p:nvPicPr>
        <p:blipFill>
          <a:blip r:embed="rId3">
            <a:alphaModFix/>
          </a:blip>
          <a:stretch>
            <a:fillRect/>
          </a:stretch>
        </p:blipFill>
        <p:spPr>
          <a:xfrm>
            <a:off x="0" y="754022"/>
            <a:ext cx="9144000" cy="4283155"/>
          </a:xfrm>
          <a:prstGeom prst="rect">
            <a:avLst/>
          </a:prstGeom>
          <a:noFill/>
          <a:ln>
            <a:noFill/>
          </a:ln>
        </p:spPr>
      </p:pic>
      <p:sp>
        <p:nvSpPr>
          <p:cNvPr id="256" name="Google Shape;256;p43"/>
          <p:cNvSpPr/>
          <p:nvPr/>
        </p:nvSpPr>
        <p:spPr>
          <a:xfrm>
            <a:off x="6867250" y="1265450"/>
            <a:ext cx="303900" cy="1030800"/>
          </a:xfrm>
          <a:prstGeom prst="righ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43"/>
          <p:cNvCxnSpPr/>
          <p:nvPr/>
        </p:nvCxnSpPr>
        <p:spPr>
          <a:xfrm rot="10800000">
            <a:off x="4742850" y="2309400"/>
            <a:ext cx="1124100" cy="254100"/>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4"/>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VCF for SVs</a:t>
            </a:r>
            <a:endParaRPr/>
          </a:p>
        </p:txBody>
      </p:sp>
      <p:pic>
        <p:nvPicPr>
          <p:cNvPr id="263" name="Google Shape;263;p44"/>
          <p:cNvPicPr preferRelativeResize="0"/>
          <p:nvPr/>
        </p:nvPicPr>
        <p:blipFill>
          <a:blip r:embed="rId3">
            <a:alphaModFix/>
          </a:blip>
          <a:stretch>
            <a:fillRect/>
          </a:stretch>
        </p:blipFill>
        <p:spPr>
          <a:xfrm>
            <a:off x="0" y="754022"/>
            <a:ext cx="9144000" cy="4283155"/>
          </a:xfrm>
          <a:prstGeom prst="rect">
            <a:avLst/>
          </a:prstGeom>
          <a:noFill/>
          <a:ln>
            <a:noFill/>
          </a:ln>
        </p:spPr>
      </p:pic>
      <p:sp>
        <p:nvSpPr>
          <p:cNvPr id="264" name="Google Shape;264;p44"/>
          <p:cNvSpPr/>
          <p:nvPr/>
        </p:nvSpPr>
        <p:spPr>
          <a:xfrm>
            <a:off x="3438250" y="2408450"/>
            <a:ext cx="303900" cy="1225500"/>
          </a:xfrm>
          <a:prstGeom prst="righ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5"/>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VCF for SVs</a:t>
            </a:r>
            <a:endParaRPr/>
          </a:p>
        </p:txBody>
      </p:sp>
      <p:pic>
        <p:nvPicPr>
          <p:cNvPr id="270" name="Google Shape;270;p45"/>
          <p:cNvPicPr preferRelativeResize="0"/>
          <p:nvPr/>
        </p:nvPicPr>
        <p:blipFill>
          <a:blip r:embed="rId3">
            <a:alphaModFix/>
          </a:blip>
          <a:stretch>
            <a:fillRect/>
          </a:stretch>
        </p:blipFill>
        <p:spPr>
          <a:xfrm>
            <a:off x="0" y="754022"/>
            <a:ext cx="9144000" cy="4283155"/>
          </a:xfrm>
          <a:prstGeom prst="rect">
            <a:avLst/>
          </a:prstGeom>
          <a:noFill/>
          <a:ln>
            <a:noFill/>
          </a:ln>
        </p:spPr>
      </p:pic>
      <p:sp>
        <p:nvSpPr>
          <p:cNvPr id="271" name="Google Shape;271;p45"/>
          <p:cNvSpPr txBox="1">
            <a:spLocks noGrp="1"/>
          </p:cNvSpPr>
          <p:nvPr>
            <p:ph type="body" idx="1"/>
          </p:nvPr>
        </p:nvSpPr>
        <p:spPr>
          <a:xfrm>
            <a:off x="481925" y="4939276"/>
            <a:ext cx="8229600" cy="1230000"/>
          </a:xfrm>
          <a:prstGeom prst="rect">
            <a:avLst/>
          </a:prstGeom>
        </p:spPr>
        <p:txBody>
          <a:bodyPr spcFirstLastPara="1" wrap="square" lIns="91425" tIns="91425" rIns="91425" bIns="91425" anchor="t" anchorCtr="0">
            <a:noAutofit/>
          </a:bodyPr>
          <a:lstStyle/>
          <a:p>
            <a:pPr marL="457200" lvl="0" indent="-330200" algn="l" rtl="0">
              <a:spcBef>
                <a:spcPts val="400"/>
              </a:spcBef>
              <a:spcAft>
                <a:spcPts val="0"/>
              </a:spcAft>
              <a:buSzPts val="1600"/>
              <a:buChar char="➢"/>
            </a:pPr>
            <a:r>
              <a:rPr lang="en-GB"/>
              <a:t>What does the CIEND info tag describe?</a:t>
            </a:r>
            <a:endParaRPr/>
          </a:p>
          <a:p>
            <a:pPr marL="457200" lvl="0" indent="-330200" algn="l" rtl="0">
              <a:spcBef>
                <a:spcPts val="0"/>
              </a:spcBef>
              <a:spcAft>
                <a:spcPts val="0"/>
              </a:spcAft>
              <a:buSzPts val="1600"/>
              <a:buChar char="➢"/>
            </a:pPr>
            <a:r>
              <a:rPr lang="en-GB"/>
              <a:t>How many different types of insertions can be described from the ALT tags?</a:t>
            </a:r>
            <a:endParaRPr/>
          </a:p>
          <a:p>
            <a:pPr marL="457200" lvl="0" indent="-330200" algn="l" rtl="0">
              <a:spcBef>
                <a:spcPts val="0"/>
              </a:spcBef>
              <a:spcAft>
                <a:spcPts val="0"/>
              </a:spcAft>
              <a:buSzPts val="1600"/>
              <a:buChar char="➢"/>
            </a:pPr>
            <a:r>
              <a:rPr lang="en-GB"/>
              <a:t>The first and second entries are both deletions, but what is the difference between them?</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6"/>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VCF for SVs</a:t>
            </a:r>
            <a:endParaRPr/>
          </a:p>
        </p:txBody>
      </p:sp>
      <p:pic>
        <p:nvPicPr>
          <p:cNvPr id="277" name="Google Shape;277;p46"/>
          <p:cNvPicPr preferRelativeResize="0"/>
          <p:nvPr/>
        </p:nvPicPr>
        <p:blipFill>
          <a:blip r:embed="rId3">
            <a:alphaModFix/>
          </a:blip>
          <a:stretch>
            <a:fillRect/>
          </a:stretch>
        </p:blipFill>
        <p:spPr>
          <a:xfrm>
            <a:off x="0" y="754022"/>
            <a:ext cx="9144000" cy="4283155"/>
          </a:xfrm>
          <a:prstGeom prst="rect">
            <a:avLst/>
          </a:prstGeom>
          <a:noFill/>
          <a:ln>
            <a:noFill/>
          </a:ln>
        </p:spPr>
      </p:pic>
      <p:sp>
        <p:nvSpPr>
          <p:cNvPr id="278" name="Google Shape;278;p46"/>
          <p:cNvSpPr txBox="1">
            <a:spLocks noGrp="1"/>
          </p:cNvSpPr>
          <p:nvPr>
            <p:ph type="body" idx="1"/>
          </p:nvPr>
        </p:nvSpPr>
        <p:spPr>
          <a:xfrm>
            <a:off x="481925" y="4939276"/>
            <a:ext cx="8229600" cy="1230000"/>
          </a:xfrm>
          <a:prstGeom prst="rect">
            <a:avLst/>
          </a:prstGeom>
        </p:spPr>
        <p:txBody>
          <a:bodyPr spcFirstLastPara="1" wrap="square" lIns="91425" tIns="91425" rIns="91425" bIns="91425" anchor="t" anchorCtr="0">
            <a:noAutofit/>
          </a:bodyPr>
          <a:lstStyle/>
          <a:p>
            <a:pPr marL="457200" lvl="0" indent="-330200" algn="l" rtl="0">
              <a:spcBef>
                <a:spcPts val="400"/>
              </a:spcBef>
              <a:spcAft>
                <a:spcPts val="0"/>
              </a:spcAft>
              <a:buSzPts val="1600"/>
              <a:buChar char="➢"/>
            </a:pPr>
            <a:r>
              <a:rPr lang="en-GB"/>
              <a:t>Can you write out the VCF entry for a Alu insertion at chromosome 7, position 125467, of length 258bp, and a breakpoint confidence interval of +/20bp with one sample that is heterozygous for the insertion and has genotype quality of 40?</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7"/>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SV Visualisation</a:t>
            </a:r>
            <a:endParaRPr/>
          </a:p>
        </p:txBody>
      </p:sp>
      <p:sp>
        <p:nvSpPr>
          <p:cNvPr id="284" name="Google Shape;284;p47"/>
          <p:cNvSpPr txBox="1">
            <a:spLocks noGrp="1"/>
          </p:cNvSpPr>
          <p:nvPr>
            <p:ph type="body" idx="1"/>
          </p:nvPr>
        </p:nvSpPr>
        <p:spPr>
          <a:xfrm>
            <a:off x="457200" y="838699"/>
            <a:ext cx="8229600" cy="5577600"/>
          </a:xfrm>
          <a:prstGeom prst="rect">
            <a:avLst/>
          </a:prstGeom>
        </p:spPr>
        <p:txBody>
          <a:bodyPr spcFirstLastPara="1" wrap="square" lIns="91425" tIns="91425" rIns="91425" bIns="91425" anchor="t" anchorCtr="0">
            <a:noAutofit/>
          </a:bodyPr>
          <a:lstStyle/>
          <a:p>
            <a:pPr marL="457200" lvl="0" indent="-330200" algn="l" rtl="0">
              <a:spcBef>
                <a:spcPts val="400"/>
              </a:spcBef>
              <a:spcAft>
                <a:spcPts val="0"/>
              </a:spcAft>
              <a:buSzPts val="1600"/>
              <a:buChar char="➢"/>
            </a:pPr>
            <a:r>
              <a:rPr lang="en-GB"/>
              <a:t>Structural variation visualisation can be more challenging than SNPs and indels</a:t>
            </a:r>
            <a:endParaRPr/>
          </a:p>
          <a:p>
            <a:pPr marL="0" lvl="0" indent="0" algn="l" rtl="0">
              <a:spcBef>
                <a:spcPts val="400"/>
              </a:spcBef>
              <a:spcAft>
                <a:spcPts val="0"/>
              </a:spcAft>
              <a:buNone/>
            </a:pPr>
            <a:endParaRPr/>
          </a:p>
          <a:p>
            <a:pPr marL="457200" lvl="0" indent="-330200" algn="l" rtl="0">
              <a:spcBef>
                <a:spcPts val="400"/>
              </a:spcBef>
              <a:spcAft>
                <a:spcPts val="0"/>
              </a:spcAft>
              <a:buSzPts val="1600"/>
              <a:buChar char="➢"/>
            </a:pPr>
            <a:r>
              <a:rPr lang="en-GB"/>
              <a:t>Inspect several hundred base pairs or multiple kbp</a:t>
            </a:r>
            <a:endParaRPr/>
          </a:p>
          <a:p>
            <a:pPr marL="0" lvl="0" indent="0" algn="l" rtl="0">
              <a:spcBef>
                <a:spcPts val="400"/>
              </a:spcBef>
              <a:spcAft>
                <a:spcPts val="0"/>
              </a:spcAft>
              <a:buNone/>
            </a:pPr>
            <a:endParaRPr/>
          </a:p>
          <a:p>
            <a:pPr marL="457200" lvl="0" indent="-330200" algn="l" rtl="0">
              <a:spcBef>
                <a:spcPts val="400"/>
              </a:spcBef>
              <a:spcAft>
                <a:spcPts val="0"/>
              </a:spcAft>
              <a:buSzPts val="1600"/>
              <a:buChar char="➢"/>
            </a:pPr>
            <a:r>
              <a:rPr lang="en-GB"/>
              <a:t>Analyse complicated read pair patterns to determine type of SV and sources of error</a:t>
            </a:r>
            <a:endParaRPr/>
          </a:p>
          <a:p>
            <a:pPr marL="0" lvl="0" indent="0" algn="l" rtl="0">
              <a:spcBef>
                <a:spcPts val="400"/>
              </a:spcBef>
              <a:spcAft>
                <a:spcPts val="0"/>
              </a:spcAft>
              <a:buNone/>
            </a:pPr>
            <a:endParaRPr/>
          </a:p>
          <a:p>
            <a:pPr marL="457200" lvl="0" indent="-330200" algn="l" rtl="0">
              <a:spcBef>
                <a:spcPts val="400"/>
              </a:spcBef>
              <a:spcAft>
                <a:spcPts val="0"/>
              </a:spcAft>
              <a:buSzPts val="1600"/>
              <a:buChar char="➢"/>
            </a:pPr>
            <a:r>
              <a:rPr lang="en-GB"/>
              <a:t>Look for soft clipped bases for breakpoint accuracy</a:t>
            </a:r>
            <a:endParaRPr/>
          </a:p>
          <a:p>
            <a:pPr marL="0" lvl="0" indent="0" algn="l" rtl="0">
              <a:spcBef>
                <a:spcPts val="400"/>
              </a:spcBef>
              <a:spcAft>
                <a:spcPts val="0"/>
              </a:spcAft>
              <a:buNone/>
            </a:pPr>
            <a:endParaRPr/>
          </a:p>
          <a:p>
            <a:pPr marL="457200" lvl="0" indent="-330200" algn="l" rtl="0">
              <a:spcBef>
                <a:spcPts val="400"/>
              </a:spcBef>
              <a:spcAft>
                <a:spcPts val="0"/>
              </a:spcAft>
              <a:buSzPts val="1600"/>
              <a:buChar char="➢"/>
            </a:pPr>
            <a:r>
              <a:rPr lang="en-GB"/>
              <a:t>Many NGS visualisation software packages exist</a:t>
            </a:r>
            <a:endParaRPr/>
          </a:p>
          <a:p>
            <a:pPr marL="0" lvl="0" indent="0" algn="l" rtl="0">
              <a:spcBef>
                <a:spcPts val="400"/>
              </a:spcBef>
              <a:spcAft>
                <a:spcPts val="0"/>
              </a:spcAft>
              <a:buNone/>
            </a:pPr>
            <a:endParaRPr/>
          </a:p>
          <a:p>
            <a:pPr marL="457200" lvl="0" indent="-330200" algn="l" rtl="0">
              <a:spcBef>
                <a:spcPts val="400"/>
              </a:spcBef>
              <a:spcAft>
                <a:spcPts val="0"/>
              </a:spcAft>
              <a:buSzPts val="1600"/>
              <a:buChar char="➢"/>
            </a:pPr>
            <a:r>
              <a:rPr lang="en-GB"/>
              <a:t>IGV from Broad institute is a popular and easy to use visualisation software</a:t>
            </a:r>
            <a:endParaRPr/>
          </a:p>
          <a:p>
            <a:pPr marL="914400" lvl="1" indent="-317500" algn="l" rtl="0">
              <a:spcBef>
                <a:spcPts val="0"/>
              </a:spcBef>
              <a:spcAft>
                <a:spcPts val="0"/>
              </a:spcAft>
              <a:buSzPts val="1400"/>
              <a:buChar char="○"/>
            </a:pPr>
            <a:r>
              <a:rPr lang="en-GB" sz="1400"/>
              <a:t>Requires BAM file and fasta file of the reference genome</a:t>
            </a:r>
            <a:endParaRPr sz="1400"/>
          </a:p>
          <a:p>
            <a:pPr marL="914400" lvl="1" indent="-317500" algn="l" rtl="0">
              <a:spcBef>
                <a:spcPts val="0"/>
              </a:spcBef>
              <a:spcAft>
                <a:spcPts val="0"/>
              </a:spcAft>
              <a:buSzPts val="1400"/>
              <a:buChar char="○"/>
            </a:pPr>
            <a:r>
              <a:rPr lang="en-GB" sz="1400"/>
              <a:t>Viewing settings need to be tailored for the type of SV being visualised (see notes below each screenshot)</a:t>
            </a:r>
            <a:endParaRPr sz="14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8"/>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IGV - Deletion</a:t>
            </a:r>
            <a:endParaRPr/>
          </a:p>
        </p:txBody>
      </p:sp>
      <p:pic>
        <p:nvPicPr>
          <p:cNvPr id="290" name="Google Shape;290;p48" descr="Screenshot from 2015-11-14 12-47-45.png"/>
          <p:cNvPicPr preferRelativeResize="0"/>
          <p:nvPr/>
        </p:nvPicPr>
        <p:blipFill>
          <a:blip r:embed="rId3">
            <a:alphaModFix/>
          </a:blip>
          <a:stretch>
            <a:fillRect/>
          </a:stretch>
        </p:blipFill>
        <p:spPr>
          <a:xfrm>
            <a:off x="0" y="814420"/>
            <a:ext cx="9144001" cy="5229159"/>
          </a:xfrm>
          <a:prstGeom prst="rect">
            <a:avLst/>
          </a:prstGeom>
          <a:noFill/>
          <a:ln>
            <a:noFill/>
          </a:ln>
        </p:spPr>
      </p:pic>
      <p:sp>
        <p:nvSpPr>
          <p:cNvPr id="291" name="Google Shape;291;p48"/>
          <p:cNvSpPr txBox="1">
            <a:spLocks noGrp="1"/>
          </p:cNvSpPr>
          <p:nvPr>
            <p:ph type="body" idx="1"/>
          </p:nvPr>
        </p:nvSpPr>
        <p:spPr>
          <a:xfrm>
            <a:off x="457200" y="5901075"/>
            <a:ext cx="8229600" cy="515100"/>
          </a:xfrm>
          <a:prstGeom prst="rect">
            <a:avLst/>
          </a:prstGeom>
        </p:spPr>
        <p:txBody>
          <a:bodyPr spcFirstLastPara="1" wrap="square" lIns="91425" tIns="91425" rIns="91425" bIns="91425" anchor="t" anchorCtr="0">
            <a:noAutofit/>
          </a:bodyPr>
          <a:lstStyle/>
          <a:p>
            <a:pPr marL="0" lvl="0" indent="0" algn="l" rtl="0">
              <a:spcBef>
                <a:spcPts val="400"/>
              </a:spcBef>
              <a:spcAft>
                <a:spcPts val="0"/>
              </a:spcAft>
              <a:buNone/>
            </a:pPr>
            <a:r>
              <a:rPr lang="en-GB"/>
              <a:t>Right click - Squished</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9"/>
          <p:cNvSpPr txBox="1">
            <a:spLocks noGrp="1"/>
          </p:cNvSpPr>
          <p:nvPr>
            <p:ph type="title"/>
          </p:nvPr>
        </p:nvSpPr>
        <p:spPr>
          <a:xfrm>
            <a:off x="457200" y="1367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lt1"/>
                </a:solidFill>
              </a:rPr>
              <a:t>IGV - Repeat element deletion</a:t>
            </a:r>
            <a:endParaRPr/>
          </a:p>
        </p:txBody>
      </p:sp>
      <p:pic>
        <p:nvPicPr>
          <p:cNvPr id="297" name="Google Shape;297;p49" descr="Screenshot from 2015-11-14 12-14-01.png"/>
          <p:cNvPicPr preferRelativeResize="0"/>
          <p:nvPr/>
        </p:nvPicPr>
        <p:blipFill>
          <a:blip r:embed="rId3">
            <a:alphaModFix/>
          </a:blip>
          <a:stretch>
            <a:fillRect/>
          </a:stretch>
        </p:blipFill>
        <p:spPr>
          <a:xfrm>
            <a:off x="0" y="814420"/>
            <a:ext cx="9144001" cy="5229159"/>
          </a:xfrm>
          <a:prstGeom prst="rect">
            <a:avLst/>
          </a:prstGeom>
          <a:noFill/>
          <a:ln>
            <a:noFill/>
          </a:ln>
        </p:spPr>
      </p:pic>
      <p:sp>
        <p:nvSpPr>
          <p:cNvPr id="298" name="Google Shape;298;p49"/>
          <p:cNvSpPr txBox="1">
            <a:spLocks noGrp="1"/>
          </p:cNvSpPr>
          <p:nvPr>
            <p:ph type="body" idx="1"/>
          </p:nvPr>
        </p:nvSpPr>
        <p:spPr>
          <a:xfrm>
            <a:off x="457200" y="5901075"/>
            <a:ext cx="8229600" cy="515100"/>
          </a:xfrm>
          <a:prstGeom prst="rect">
            <a:avLst/>
          </a:prstGeom>
        </p:spPr>
        <p:txBody>
          <a:bodyPr spcFirstLastPara="1" wrap="square" lIns="91425" tIns="91425" rIns="91425" bIns="91425" anchor="t" anchorCtr="0">
            <a:noAutofit/>
          </a:bodyPr>
          <a:lstStyle/>
          <a:p>
            <a:pPr marL="0" lvl="0" indent="0" algn="l" rtl="0">
              <a:spcBef>
                <a:spcPts val="400"/>
              </a:spcBef>
              <a:spcAft>
                <a:spcPts val="0"/>
              </a:spcAft>
              <a:buNone/>
            </a:pPr>
            <a:r>
              <a:rPr lang="en-GB"/>
              <a:t>Right click - Squished</a:t>
            </a:r>
            <a:endParaRPr/>
          </a:p>
        </p:txBody>
      </p:sp>
      <p:sp>
        <p:nvSpPr>
          <p:cNvPr id="2" name="TextBox 1">
            <a:extLst>
              <a:ext uri="{FF2B5EF4-FFF2-40B4-BE49-F238E27FC236}">
                <a16:creationId xmlns:a16="http://schemas.microsoft.com/office/drawing/2014/main" id="{F2442E35-68EE-94A0-D4F4-AB64CFF9C636}"/>
              </a:ext>
            </a:extLst>
          </p:cNvPr>
          <p:cNvSpPr txBox="1"/>
          <p:nvPr/>
        </p:nvSpPr>
        <p:spPr>
          <a:xfrm>
            <a:off x="4441371" y="5024375"/>
            <a:ext cx="4572001" cy="307777"/>
          </a:xfrm>
          <a:prstGeom prst="rect">
            <a:avLst/>
          </a:prstGeom>
          <a:noFill/>
        </p:spPr>
        <p:txBody>
          <a:bodyPr wrap="square" rtlCol="0">
            <a:spAutoFit/>
          </a:bodyPr>
          <a:lstStyle/>
          <a:p>
            <a:r>
              <a:rPr lang="en-US" b="1" dirty="0"/>
              <a:t>What indicates this is a repeat element deletion?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50"/>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lt1"/>
                </a:solidFill>
              </a:rPr>
              <a:t>IGV - Insertion</a:t>
            </a:r>
            <a:endParaRPr/>
          </a:p>
        </p:txBody>
      </p:sp>
      <p:sp>
        <p:nvSpPr>
          <p:cNvPr id="304" name="Google Shape;304;p50"/>
          <p:cNvSpPr txBox="1">
            <a:spLocks noGrp="1"/>
          </p:cNvSpPr>
          <p:nvPr>
            <p:ph type="body" idx="1"/>
          </p:nvPr>
        </p:nvSpPr>
        <p:spPr>
          <a:xfrm>
            <a:off x="457200" y="5901075"/>
            <a:ext cx="8229600" cy="515100"/>
          </a:xfrm>
          <a:prstGeom prst="rect">
            <a:avLst/>
          </a:prstGeom>
        </p:spPr>
        <p:txBody>
          <a:bodyPr spcFirstLastPara="1" wrap="square" lIns="91425" tIns="91425" rIns="91425" bIns="91425" anchor="t" anchorCtr="0">
            <a:noAutofit/>
          </a:bodyPr>
          <a:lstStyle/>
          <a:p>
            <a:pPr marL="0" lvl="0" indent="0" algn="l" rtl="0">
              <a:spcBef>
                <a:spcPts val="400"/>
              </a:spcBef>
              <a:spcAft>
                <a:spcPts val="0"/>
              </a:spcAft>
              <a:buNone/>
            </a:pPr>
            <a:r>
              <a:rPr lang="en-GB"/>
              <a:t>Right click - group alignments by 'read strand'</a:t>
            </a:r>
            <a:endParaRPr/>
          </a:p>
        </p:txBody>
      </p:sp>
      <p:pic>
        <p:nvPicPr>
          <p:cNvPr id="305" name="Google Shape;305;p50" descr="Screenshot from 2015-11-14 13-03-33.png"/>
          <p:cNvPicPr preferRelativeResize="0"/>
          <p:nvPr/>
        </p:nvPicPr>
        <p:blipFill>
          <a:blip r:embed="rId3">
            <a:alphaModFix/>
          </a:blip>
          <a:stretch>
            <a:fillRect/>
          </a:stretch>
        </p:blipFill>
        <p:spPr>
          <a:xfrm>
            <a:off x="0" y="814420"/>
            <a:ext cx="9144001" cy="522915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1"/>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lt1"/>
                </a:solidFill>
              </a:rPr>
              <a:t>IGV - Insertion (zoomed)</a:t>
            </a:r>
            <a:endParaRPr/>
          </a:p>
        </p:txBody>
      </p:sp>
      <p:sp>
        <p:nvSpPr>
          <p:cNvPr id="311" name="Google Shape;311;p51"/>
          <p:cNvSpPr txBox="1">
            <a:spLocks noGrp="1"/>
          </p:cNvSpPr>
          <p:nvPr>
            <p:ph type="body" idx="1"/>
          </p:nvPr>
        </p:nvSpPr>
        <p:spPr>
          <a:xfrm>
            <a:off x="3048000" y="5967375"/>
            <a:ext cx="5064600" cy="821700"/>
          </a:xfrm>
          <a:prstGeom prst="rect">
            <a:avLst/>
          </a:prstGeom>
        </p:spPr>
        <p:txBody>
          <a:bodyPr spcFirstLastPara="1" wrap="square" lIns="91425" tIns="91425" rIns="91425" bIns="91425" anchor="t" anchorCtr="0">
            <a:noAutofit/>
          </a:bodyPr>
          <a:lstStyle/>
          <a:p>
            <a:pPr marL="0" lvl="0" indent="0" algn="l" rtl="0">
              <a:spcBef>
                <a:spcPts val="400"/>
              </a:spcBef>
              <a:spcAft>
                <a:spcPts val="0"/>
              </a:spcAft>
              <a:buNone/>
            </a:pPr>
            <a:r>
              <a:rPr lang="en-GB" sz="1200"/>
              <a:t>Right click - view mismatch bases</a:t>
            </a:r>
            <a:endParaRPr sz="1200"/>
          </a:p>
          <a:p>
            <a:pPr marL="0" lvl="0" indent="0" algn="l" rtl="0">
              <a:spcBef>
                <a:spcPts val="400"/>
              </a:spcBef>
              <a:spcAft>
                <a:spcPts val="0"/>
              </a:spcAft>
              <a:buNone/>
            </a:pPr>
            <a:r>
              <a:rPr lang="en-GB" sz="1200"/>
              <a:t>View - preferences - alignments - show soft clipped bases</a:t>
            </a:r>
            <a:endParaRPr sz="1200"/>
          </a:p>
        </p:txBody>
      </p:sp>
      <p:pic>
        <p:nvPicPr>
          <p:cNvPr id="312" name="Google Shape;312;p51" descr="Screenshot from 2015-11-14 13-08-29.png"/>
          <p:cNvPicPr preferRelativeResize="0"/>
          <p:nvPr/>
        </p:nvPicPr>
        <p:blipFill>
          <a:blip r:embed="rId3">
            <a:alphaModFix/>
          </a:blip>
          <a:stretch>
            <a:fillRect/>
          </a:stretch>
        </p:blipFill>
        <p:spPr>
          <a:xfrm>
            <a:off x="0" y="738220"/>
            <a:ext cx="9144001" cy="522915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5"/>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Methods for detecting SVs</a:t>
            </a:r>
            <a:endParaRPr/>
          </a:p>
        </p:txBody>
      </p:sp>
      <p:sp>
        <p:nvSpPr>
          <p:cNvPr id="113" name="Google Shape;113;p25"/>
          <p:cNvSpPr txBox="1">
            <a:spLocks noGrp="1"/>
          </p:cNvSpPr>
          <p:nvPr>
            <p:ph type="body" idx="1"/>
          </p:nvPr>
        </p:nvSpPr>
        <p:spPr>
          <a:xfrm>
            <a:off x="457200" y="838699"/>
            <a:ext cx="8229600" cy="5577600"/>
          </a:xfrm>
          <a:prstGeom prst="rect">
            <a:avLst/>
          </a:prstGeom>
        </p:spPr>
        <p:txBody>
          <a:bodyPr spcFirstLastPara="1" wrap="square" lIns="91425" tIns="91425" rIns="91425" bIns="91425" anchor="t" anchorCtr="0">
            <a:noAutofit/>
          </a:bodyPr>
          <a:lstStyle/>
          <a:p>
            <a:pPr marL="457200" lvl="0" indent="-304800" algn="l" rtl="0">
              <a:lnSpc>
                <a:spcPct val="150000"/>
              </a:lnSpc>
              <a:spcBef>
                <a:spcPts val="360"/>
              </a:spcBef>
              <a:spcAft>
                <a:spcPts val="0"/>
              </a:spcAft>
              <a:buClr>
                <a:schemeClr val="dk1"/>
              </a:buClr>
              <a:buSzPts val="1200"/>
              <a:buChar char="➢"/>
            </a:pPr>
            <a:r>
              <a:rPr lang="en-GB" sz="1200" b="1">
                <a:solidFill>
                  <a:schemeClr val="dk1"/>
                </a:solidFill>
              </a:rPr>
              <a:t>Chromosome banding:</a:t>
            </a:r>
            <a:r>
              <a:rPr lang="en-GB" sz="1200">
                <a:solidFill>
                  <a:schemeClr val="dk1"/>
                </a:solidFill>
              </a:rPr>
              <a:t> chromosomes are prepared from dividing cells, stained, and viewed with a microscope. Large deletions, duplications, and translocations are detected if the banding pattern or chromosome structure is altered.</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en-GB" sz="1200" b="1">
                <a:solidFill>
                  <a:schemeClr val="dk1"/>
                </a:solidFill>
              </a:rPr>
              <a:t>Fluorescence in situ hybridization (FISH)</a:t>
            </a:r>
            <a:r>
              <a:rPr lang="en-GB" sz="1200">
                <a:solidFill>
                  <a:schemeClr val="dk1"/>
                </a:solidFill>
              </a:rPr>
              <a:t>: fluorescent-labeled DNA probes hybridize to metaphase or interphase cells to visualize a locus on a chromosome and determine copy number. FISH can determine the location of chromosomal segments identified by microarray, NGS, and WGS.</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en-GB" sz="1200" b="1">
                <a:solidFill>
                  <a:schemeClr val="dk1"/>
                </a:solidFill>
              </a:rPr>
              <a:t>Microarray</a:t>
            </a:r>
            <a:r>
              <a:rPr lang="en-GB" sz="1200">
                <a:solidFill>
                  <a:schemeClr val="dk1"/>
                </a:solidFill>
              </a:rPr>
              <a:t>: array comparative genome hybridisation (array CGH) detects copy-number differences between abnormal and reference genomes. SNP arrays detect changes in copy-number and allelic ratios. CNV location and SV organization are not determined by microarray methods.</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en-GB" sz="1200" b="1">
                <a:solidFill>
                  <a:schemeClr val="dk1"/>
                </a:solidFill>
              </a:rPr>
              <a:t>Whole-genome sequencing (WGS)</a:t>
            </a:r>
            <a:r>
              <a:rPr lang="en-GB" sz="1200">
                <a:solidFill>
                  <a:schemeClr val="dk1"/>
                </a:solidFill>
              </a:rPr>
              <a:t>: Breakpoints of CNV and copy-neutral SV are detectable by paired-end reads that have discordant mappings to the reference genome.</a:t>
            </a:r>
            <a:endParaRPr sz="1200" b="1">
              <a:solidFill>
                <a:schemeClr val="dk1"/>
              </a:solidFill>
            </a:endParaRPr>
          </a:p>
          <a:p>
            <a:pPr marL="457200" lvl="0" indent="-304800" algn="l" rtl="0">
              <a:lnSpc>
                <a:spcPct val="150000"/>
              </a:lnSpc>
              <a:spcBef>
                <a:spcPts val="0"/>
              </a:spcBef>
              <a:spcAft>
                <a:spcPts val="0"/>
              </a:spcAft>
              <a:buClr>
                <a:schemeClr val="dk1"/>
              </a:buClr>
              <a:buSzPts val="1200"/>
              <a:buChar char="➢"/>
            </a:pPr>
            <a:r>
              <a:rPr lang="en-GB" sz="1200" b="1">
                <a:solidFill>
                  <a:schemeClr val="dk1"/>
                </a:solidFill>
              </a:rPr>
              <a:t>Mate-pair sequencing</a:t>
            </a:r>
            <a:r>
              <a:rPr lang="en-GB" sz="1200">
                <a:solidFill>
                  <a:schemeClr val="dk1"/>
                </a:solidFill>
              </a:rPr>
              <a:t>: whereas standard NGS methods sequence the ends of 300-500 bp DNA fragments, mate-pair or jumping libraries sequence the ends of DNA fragments that are several kb in length. These large-fragment mate-pair libraries increase the likelihood of detecting SV that has breakpoints within interspersed repeats.</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en-GB" sz="1200" b="1">
                <a:solidFill>
                  <a:schemeClr val="dk1"/>
                </a:solidFill>
              </a:rPr>
              <a:t>Third generation sequencing: </a:t>
            </a:r>
            <a:r>
              <a:rPr lang="en-GB" sz="1200">
                <a:solidFill>
                  <a:schemeClr val="dk1"/>
                </a:solidFill>
              </a:rPr>
              <a:t>sequencing long molecules of DNA (several kbp) and subsequent alignment to a reference genome to detect SVs</a:t>
            </a:r>
            <a:endParaRPr sz="1200">
              <a:solidFill>
                <a:schemeClr val="dk1"/>
              </a:solidFill>
            </a:endParaRPr>
          </a:p>
        </p:txBody>
      </p:sp>
      <p:sp>
        <p:nvSpPr>
          <p:cNvPr id="114" name="Google Shape;114;p25"/>
          <p:cNvSpPr txBox="1"/>
          <p:nvPr/>
        </p:nvSpPr>
        <p:spPr>
          <a:xfrm>
            <a:off x="5663950" y="6015375"/>
            <a:ext cx="3638400" cy="39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t>Weckselblatt and Rudd (2015) </a:t>
            </a:r>
            <a:r>
              <a:rPr lang="en-GB" sz="1000" i="1"/>
              <a:t>Trends in Genetics</a:t>
            </a:r>
            <a:endParaRPr sz="1000" i="1"/>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52"/>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lt1"/>
                </a:solidFill>
              </a:rPr>
              <a:t>IGV - Insertion (zoomed)</a:t>
            </a:r>
            <a:endParaRPr/>
          </a:p>
        </p:txBody>
      </p:sp>
      <p:sp>
        <p:nvSpPr>
          <p:cNvPr id="318" name="Google Shape;318;p52"/>
          <p:cNvSpPr txBox="1">
            <a:spLocks noGrp="1"/>
          </p:cNvSpPr>
          <p:nvPr>
            <p:ph type="body" idx="1"/>
          </p:nvPr>
        </p:nvSpPr>
        <p:spPr>
          <a:xfrm>
            <a:off x="457200" y="5901075"/>
            <a:ext cx="8229600" cy="515100"/>
          </a:xfrm>
          <a:prstGeom prst="rect">
            <a:avLst/>
          </a:prstGeom>
        </p:spPr>
        <p:txBody>
          <a:bodyPr spcFirstLastPara="1" wrap="square" lIns="91425" tIns="91425" rIns="91425" bIns="91425" anchor="t" anchorCtr="0">
            <a:noAutofit/>
          </a:bodyPr>
          <a:lstStyle/>
          <a:p>
            <a:pPr marL="0" lvl="0" indent="0" algn="l" rtl="0">
              <a:spcBef>
                <a:spcPts val="400"/>
              </a:spcBef>
              <a:spcAft>
                <a:spcPts val="0"/>
              </a:spcAft>
              <a:buNone/>
            </a:pPr>
            <a:r>
              <a:rPr lang="en-GB"/>
              <a:t>Right click - Squished</a:t>
            </a:r>
            <a:endParaRPr/>
          </a:p>
        </p:txBody>
      </p:sp>
      <p:pic>
        <p:nvPicPr>
          <p:cNvPr id="319" name="Google Shape;319;p52" descr="Screenshot from 2015-11-14 13-11-37.png"/>
          <p:cNvPicPr preferRelativeResize="0"/>
          <p:nvPr/>
        </p:nvPicPr>
        <p:blipFill>
          <a:blip r:embed="rId3">
            <a:alphaModFix/>
          </a:blip>
          <a:stretch>
            <a:fillRect/>
          </a:stretch>
        </p:blipFill>
        <p:spPr>
          <a:xfrm>
            <a:off x="0" y="738220"/>
            <a:ext cx="9144001" cy="522915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4A22B-85B8-62F6-2117-627ED8F87ADD}"/>
              </a:ext>
            </a:extLst>
          </p:cNvPr>
          <p:cNvSpPr>
            <a:spLocks noGrp="1"/>
          </p:cNvSpPr>
          <p:nvPr>
            <p:ph type="title"/>
          </p:nvPr>
        </p:nvSpPr>
        <p:spPr/>
        <p:txBody>
          <a:bodyPr/>
          <a:lstStyle/>
          <a:p>
            <a:pPr indent="0">
              <a:buNone/>
            </a:pPr>
            <a:r>
              <a:rPr lang="en-US" dirty="0"/>
              <a:t>Read pairing information in IGV</a:t>
            </a:r>
          </a:p>
        </p:txBody>
      </p:sp>
      <p:sp>
        <p:nvSpPr>
          <p:cNvPr id="3" name="Text Placeholder 2">
            <a:extLst>
              <a:ext uri="{FF2B5EF4-FFF2-40B4-BE49-F238E27FC236}">
                <a16:creationId xmlns:a16="http://schemas.microsoft.com/office/drawing/2014/main" id="{856B9293-8C25-41AE-8AFC-7EA5E73C1D98}"/>
              </a:ext>
            </a:extLst>
          </p:cNvPr>
          <p:cNvSpPr>
            <a:spLocks noGrp="1"/>
          </p:cNvSpPr>
          <p:nvPr>
            <p:ph type="body" idx="1"/>
          </p:nvPr>
        </p:nvSpPr>
        <p:spPr/>
        <p:txBody>
          <a:bodyPr/>
          <a:lstStyle/>
          <a:p>
            <a:endParaRPr lang="en-US" dirty="0"/>
          </a:p>
        </p:txBody>
      </p:sp>
      <p:pic>
        <p:nvPicPr>
          <p:cNvPr id="4" name="Picture 3" descr="Diagram&#10;&#10;Description automatically generated with medium confidence">
            <a:extLst>
              <a:ext uri="{FF2B5EF4-FFF2-40B4-BE49-F238E27FC236}">
                <a16:creationId xmlns:a16="http://schemas.microsoft.com/office/drawing/2014/main" id="{B8E9CE3F-F4E9-1AD6-38D8-99784CF5F0B6}"/>
              </a:ext>
            </a:extLst>
          </p:cNvPr>
          <p:cNvPicPr>
            <a:picLocks noChangeAspect="1"/>
          </p:cNvPicPr>
          <p:nvPr/>
        </p:nvPicPr>
        <p:blipFill>
          <a:blip r:embed="rId2"/>
          <a:stretch>
            <a:fillRect/>
          </a:stretch>
        </p:blipFill>
        <p:spPr>
          <a:xfrm>
            <a:off x="640259" y="941342"/>
            <a:ext cx="7863481" cy="4975316"/>
          </a:xfrm>
          <a:prstGeom prst="rect">
            <a:avLst/>
          </a:prstGeom>
        </p:spPr>
      </p:pic>
      <p:sp>
        <p:nvSpPr>
          <p:cNvPr id="5" name="Rectangle 4">
            <a:extLst>
              <a:ext uri="{FF2B5EF4-FFF2-40B4-BE49-F238E27FC236}">
                <a16:creationId xmlns:a16="http://schemas.microsoft.com/office/drawing/2014/main" id="{EB554D51-F0DE-926F-272C-B706D5AAE99F}"/>
              </a:ext>
            </a:extLst>
          </p:cNvPr>
          <p:cNvSpPr/>
          <p:nvPr/>
        </p:nvSpPr>
        <p:spPr>
          <a:xfrm>
            <a:off x="3431177" y="1358537"/>
            <a:ext cx="1602377" cy="2926080"/>
          </a:xfrm>
          <a:prstGeom prst="rect">
            <a:avLst/>
          </a:prstGeom>
          <a:no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83866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9FB96-E092-F04A-044E-6152F27A64AA}"/>
              </a:ext>
            </a:extLst>
          </p:cNvPr>
          <p:cNvSpPr>
            <a:spLocks noGrp="1"/>
          </p:cNvSpPr>
          <p:nvPr>
            <p:ph type="title"/>
          </p:nvPr>
        </p:nvSpPr>
        <p:spPr/>
        <p:txBody>
          <a:bodyPr/>
          <a:lstStyle/>
          <a:p>
            <a:pPr indent="0">
              <a:buNone/>
            </a:pPr>
            <a:r>
              <a:rPr lang="en-US" dirty="0"/>
              <a:t>What kind of Structural Variant do we think this is?</a:t>
            </a:r>
          </a:p>
        </p:txBody>
      </p:sp>
      <p:sp>
        <p:nvSpPr>
          <p:cNvPr id="3" name="Text Placeholder 2">
            <a:extLst>
              <a:ext uri="{FF2B5EF4-FFF2-40B4-BE49-F238E27FC236}">
                <a16:creationId xmlns:a16="http://schemas.microsoft.com/office/drawing/2014/main" id="{B28DDBFF-3E95-23FC-138C-77CA032CD7E9}"/>
              </a:ext>
            </a:extLst>
          </p:cNvPr>
          <p:cNvSpPr>
            <a:spLocks noGrp="1"/>
          </p:cNvSpPr>
          <p:nvPr>
            <p:ph type="body" idx="1"/>
          </p:nvPr>
        </p:nvSpPr>
        <p:spPr/>
        <p:txBody>
          <a:bodyPr/>
          <a:lstStyle/>
          <a:p>
            <a:endParaRPr lang="en-US" dirty="0"/>
          </a:p>
        </p:txBody>
      </p:sp>
      <p:pic>
        <p:nvPicPr>
          <p:cNvPr id="5" name="Picture 4" descr="Graphical user interface, application, table, Excel&#10;&#10;Description automatically generated">
            <a:extLst>
              <a:ext uri="{FF2B5EF4-FFF2-40B4-BE49-F238E27FC236}">
                <a16:creationId xmlns:a16="http://schemas.microsoft.com/office/drawing/2014/main" id="{6CA4492C-DB37-CB68-6BB2-04D1E546601D}"/>
              </a:ext>
            </a:extLst>
          </p:cNvPr>
          <p:cNvPicPr>
            <a:picLocks noChangeAspect="1"/>
          </p:cNvPicPr>
          <p:nvPr/>
        </p:nvPicPr>
        <p:blipFill>
          <a:blip r:embed="rId3"/>
          <a:stretch>
            <a:fillRect/>
          </a:stretch>
        </p:blipFill>
        <p:spPr>
          <a:xfrm>
            <a:off x="823976" y="1037198"/>
            <a:ext cx="7496048" cy="5180602"/>
          </a:xfrm>
          <a:prstGeom prst="rect">
            <a:avLst/>
          </a:prstGeom>
        </p:spPr>
      </p:pic>
    </p:spTree>
    <p:extLst>
      <p:ext uri="{BB962C8B-B14F-4D97-AF65-F5344CB8AC3E}">
        <p14:creationId xmlns:p14="http://schemas.microsoft.com/office/powerpoint/2010/main" val="1908948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3"/>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IGV - what is this?</a:t>
            </a:r>
            <a:endParaRPr/>
          </a:p>
        </p:txBody>
      </p:sp>
      <p:sp>
        <p:nvSpPr>
          <p:cNvPr id="325" name="Google Shape;325;p53"/>
          <p:cNvSpPr txBox="1">
            <a:spLocks noGrp="1"/>
          </p:cNvSpPr>
          <p:nvPr>
            <p:ph type="body" idx="1"/>
          </p:nvPr>
        </p:nvSpPr>
        <p:spPr>
          <a:xfrm>
            <a:off x="2391400" y="5970125"/>
            <a:ext cx="5013000" cy="384600"/>
          </a:xfrm>
          <a:prstGeom prst="rect">
            <a:avLst/>
          </a:prstGeom>
        </p:spPr>
        <p:txBody>
          <a:bodyPr spcFirstLastPara="1" wrap="square" lIns="91425" tIns="91425" rIns="91425" bIns="91425" anchor="t" anchorCtr="0">
            <a:noAutofit/>
          </a:bodyPr>
          <a:lstStyle/>
          <a:p>
            <a:pPr marL="457200" lvl="0" indent="-304800" algn="l" rtl="0">
              <a:spcBef>
                <a:spcPts val="400"/>
              </a:spcBef>
              <a:spcAft>
                <a:spcPts val="0"/>
              </a:spcAft>
              <a:buSzPts val="1200"/>
              <a:buChar char="➢"/>
            </a:pPr>
            <a:r>
              <a:rPr lang="en-GB" sz="1200"/>
              <a:t>Right click - group alignments by - read strand</a:t>
            </a:r>
            <a:endParaRPr sz="1200"/>
          </a:p>
          <a:p>
            <a:pPr marL="457200" lvl="0" indent="-304800" algn="l" rtl="0">
              <a:spcBef>
                <a:spcPts val="0"/>
              </a:spcBef>
              <a:spcAft>
                <a:spcPts val="0"/>
              </a:spcAft>
              <a:buSzPts val="1200"/>
              <a:buChar char="➢"/>
            </a:pPr>
            <a:r>
              <a:rPr lang="en-GB" sz="1200"/>
              <a:t>Red lines are reads that are aligned further apart than expected</a:t>
            </a:r>
            <a:endParaRPr sz="1200"/>
          </a:p>
        </p:txBody>
      </p:sp>
      <p:pic>
        <p:nvPicPr>
          <p:cNvPr id="326" name="Google Shape;326;p53" descr="Screenshot from 2015-11-14 13-18-03.png"/>
          <p:cNvPicPr preferRelativeResize="0"/>
          <p:nvPr/>
        </p:nvPicPr>
        <p:blipFill>
          <a:blip r:embed="rId3">
            <a:alphaModFix/>
          </a:blip>
          <a:stretch>
            <a:fillRect/>
          </a:stretch>
        </p:blipFill>
        <p:spPr>
          <a:xfrm>
            <a:off x="0" y="782520"/>
            <a:ext cx="9144001" cy="522915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54"/>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lt1"/>
                </a:solidFill>
              </a:rPr>
              <a:t>IGV - mouse over or click on a red read</a:t>
            </a:r>
            <a:endParaRPr/>
          </a:p>
        </p:txBody>
      </p:sp>
      <p:sp>
        <p:nvSpPr>
          <p:cNvPr id="332" name="Google Shape;332;p54"/>
          <p:cNvSpPr txBox="1">
            <a:spLocks noGrp="1"/>
          </p:cNvSpPr>
          <p:nvPr>
            <p:ph type="body" idx="1"/>
          </p:nvPr>
        </p:nvSpPr>
        <p:spPr>
          <a:xfrm>
            <a:off x="457200" y="5825900"/>
            <a:ext cx="8229600" cy="590400"/>
          </a:xfrm>
          <a:prstGeom prst="rect">
            <a:avLst/>
          </a:prstGeom>
        </p:spPr>
        <p:txBody>
          <a:bodyPr spcFirstLastPara="1" wrap="square" lIns="91425" tIns="91425" rIns="91425" bIns="91425" anchor="t" anchorCtr="0">
            <a:noAutofit/>
          </a:bodyPr>
          <a:lstStyle/>
          <a:p>
            <a:pPr marL="0" lvl="0" indent="0" algn="l" rtl="0">
              <a:spcBef>
                <a:spcPts val="400"/>
              </a:spcBef>
              <a:spcAft>
                <a:spcPts val="0"/>
              </a:spcAft>
              <a:buNone/>
            </a:pPr>
            <a:endParaRPr/>
          </a:p>
        </p:txBody>
      </p:sp>
      <p:pic>
        <p:nvPicPr>
          <p:cNvPr id="333" name="Google Shape;333;p54" descr="Screenshot from 2015-11-14 13-22-00.png"/>
          <p:cNvPicPr preferRelativeResize="0"/>
          <p:nvPr/>
        </p:nvPicPr>
        <p:blipFill>
          <a:blip r:embed="rId3">
            <a:alphaModFix/>
          </a:blip>
          <a:stretch>
            <a:fillRect/>
          </a:stretch>
        </p:blipFill>
        <p:spPr>
          <a:xfrm>
            <a:off x="800100" y="728663"/>
            <a:ext cx="7543800" cy="5553075"/>
          </a:xfrm>
          <a:prstGeom prst="rect">
            <a:avLst/>
          </a:prstGeom>
          <a:noFill/>
          <a:ln>
            <a:noFill/>
          </a:ln>
        </p:spPr>
      </p:pic>
      <p:cxnSp>
        <p:nvCxnSpPr>
          <p:cNvPr id="334" name="Google Shape;334;p54"/>
          <p:cNvCxnSpPr/>
          <p:nvPr/>
        </p:nvCxnSpPr>
        <p:spPr>
          <a:xfrm>
            <a:off x="0" y="4767800"/>
            <a:ext cx="717600" cy="0"/>
          </a:xfrm>
          <a:prstGeom prst="straightConnector1">
            <a:avLst/>
          </a:prstGeom>
          <a:noFill/>
          <a:ln w="38100" cap="flat" cmpd="sng">
            <a:solidFill>
              <a:srgbClr val="FF0000"/>
            </a:solidFill>
            <a:prstDash val="solid"/>
            <a:round/>
            <a:headEnd type="none" w="med" len="med"/>
            <a:tailEnd type="triangle" w="med" len="med"/>
          </a:ln>
        </p:spPr>
      </p:cxnSp>
      <p:cxnSp>
        <p:nvCxnSpPr>
          <p:cNvPr id="335" name="Google Shape;335;p54"/>
          <p:cNvCxnSpPr/>
          <p:nvPr/>
        </p:nvCxnSpPr>
        <p:spPr>
          <a:xfrm>
            <a:off x="3505200" y="4386800"/>
            <a:ext cx="717600" cy="0"/>
          </a:xfrm>
          <a:prstGeom prst="straightConnector1">
            <a:avLst/>
          </a:prstGeom>
          <a:noFill/>
          <a:ln w="38100" cap="flat" cmpd="sng">
            <a:solidFill>
              <a:srgbClr val="FF0000"/>
            </a:solidFill>
            <a:prstDash val="solid"/>
            <a:round/>
            <a:headEnd type="none" w="med" len="med"/>
            <a:tailEnd type="triangle" w="med" len="med"/>
          </a:ln>
        </p:spPr>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55"/>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SVs and long read sequencing</a:t>
            </a:r>
            <a:endParaRPr/>
          </a:p>
        </p:txBody>
      </p:sp>
      <p:sp>
        <p:nvSpPr>
          <p:cNvPr id="341" name="Google Shape;341;p55"/>
          <p:cNvSpPr txBox="1">
            <a:spLocks noGrp="1"/>
          </p:cNvSpPr>
          <p:nvPr>
            <p:ph type="body" idx="1"/>
          </p:nvPr>
        </p:nvSpPr>
        <p:spPr>
          <a:xfrm>
            <a:off x="457200" y="838699"/>
            <a:ext cx="8229600" cy="5577600"/>
          </a:xfrm>
          <a:prstGeom prst="rect">
            <a:avLst/>
          </a:prstGeom>
        </p:spPr>
        <p:txBody>
          <a:bodyPr spcFirstLastPara="1" wrap="square" lIns="91425" tIns="91425" rIns="91425" bIns="91425" anchor="t" anchorCtr="0">
            <a:noAutofit/>
          </a:bodyPr>
          <a:lstStyle/>
          <a:p>
            <a:pPr marL="457200" lvl="0" indent="-330200" algn="l" rtl="0">
              <a:spcBef>
                <a:spcPts val="400"/>
              </a:spcBef>
              <a:spcAft>
                <a:spcPts val="0"/>
              </a:spcAft>
              <a:buSzPts val="1600"/>
              <a:buChar char="➢"/>
            </a:pPr>
            <a:r>
              <a:rPr lang="en-GB" dirty="0"/>
              <a:t>Single molecule sequencing of large DNA fragments</a:t>
            </a:r>
            <a:endParaRPr dirty="0"/>
          </a:p>
          <a:p>
            <a:pPr marL="0" lvl="0" indent="0" algn="l" rtl="0">
              <a:spcBef>
                <a:spcPts val="400"/>
              </a:spcBef>
              <a:spcAft>
                <a:spcPts val="0"/>
              </a:spcAft>
              <a:buNone/>
            </a:pPr>
            <a:endParaRPr dirty="0">
              <a:solidFill>
                <a:schemeClr val="dk1"/>
              </a:solidFill>
            </a:endParaRPr>
          </a:p>
          <a:p>
            <a:pPr marL="457200" lvl="0" indent="-330200" algn="l" rtl="0">
              <a:spcBef>
                <a:spcPts val="400"/>
              </a:spcBef>
              <a:spcAft>
                <a:spcPts val="0"/>
              </a:spcAft>
              <a:buSzPts val="1600"/>
              <a:buChar char="➢"/>
            </a:pPr>
            <a:r>
              <a:rPr lang="en-GB" dirty="0">
                <a:solidFill>
                  <a:schemeClr val="dk1"/>
                </a:solidFill>
              </a:rPr>
              <a:t>Platforms: Oxford nanopore and Pacific Biosciences</a:t>
            </a:r>
            <a:endParaRPr dirty="0"/>
          </a:p>
          <a:p>
            <a:pPr marL="0" lvl="0" indent="0" algn="l" rtl="0">
              <a:spcBef>
                <a:spcPts val="400"/>
              </a:spcBef>
              <a:spcAft>
                <a:spcPts val="0"/>
              </a:spcAft>
              <a:buNone/>
            </a:pPr>
            <a:endParaRPr dirty="0"/>
          </a:p>
          <a:p>
            <a:pPr marL="457200" lvl="0" indent="-330200" algn="l" rtl="0">
              <a:spcBef>
                <a:spcPts val="400"/>
              </a:spcBef>
              <a:spcAft>
                <a:spcPts val="0"/>
              </a:spcAft>
              <a:buSzPts val="1600"/>
              <a:buChar char="➢"/>
            </a:pPr>
            <a:r>
              <a:rPr lang="en-GB" dirty="0"/>
              <a:t>Read lengths 10-20Kbp routinely (record: 4 </a:t>
            </a:r>
            <a:r>
              <a:rPr lang="en-GB" dirty="0" err="1"/>
              <a:t>Megabases</a:t>
            </a:r>
            <a:r>
              <a:rPr lang="en-GB" dirty="0"/>
              <a:t>)</a:t>
            </a:r>
            <a:endParaRPr dirty="0"/>
          </a:p>
          <a:p>
            <a:pPr marL="0" lvl="0" indent="0" algn="l" rtl="0">
              <a:spcBef>
                <a:spcPts val="400"/>
              </a:spcBef>
              <a:spcAft>
                <a:spcPts val="0"/>
              </a:spcAft>
              <a:buNone/>
            </a:pPr>
            <a:endParaRPr dirty="0"/>
          </a:p>
          <a:p>
            <a:pPr marL="457200" lvl="0" indent="-330200" algn="l" rtl="0">
              <a:spcBef>
                <a:spcPts val="400"/>
              </a:spcBef>
              <a:spcAft>
                <a:spcPts val="0"/>
              </a:spcAft>
              <a:buSzPts val="1600"/>
              <a:buChar char="➢"/>
            </a:pPr>
            <a:r>
              <a:rPr lang="en-GB" dirty="0"/>
              <a:t>Longer than most common transposable element repeats</a:t>
            </a:r>
            <a:endParaRPr dirty="0"/>
          </a:p>
          <a:p>
            <a:pPr marL="0" lvl="0" indent="0" algn="l" rtl="0">
              <a:spcBef>
                <a:spcPts val="400"/>
              </a:spcBef>
              <a:spcAft>
                <a:spcPts val="0"/>
              </a:spcAft>
              <a:buNone/>
            </a:pPr>
            <a:endParaRPr dirty="0"/>
          </a:p>
          <a:p>
            <a:pPr marL="457200" lvl="0" indent="-330200" algn="l" rtl="0">
              <a:spcBef>
                <a:spcPts val="400"/>
              </a:spcBef>
              <a:spcAft>
                <a:spcPts val="0"/>
              </a:spcAft>
              <a:buSzPts val="1600"/>
              <a:buChar char="➢"/>
            </a:pPr>
            <a:r>
              <a:rPr lang="en-GB" dirty="0"/>
              <a:t>What does it mean for SV detection? Span both breakpoints with single read</a:t>
            </a:r>
            <a:endParaRPr dirty="0"/>
          </a:p>
          <a:p>
            <a:pPr marL="0" lvl="0" indent="0" algn="l" rtl="0">
              <a:spcBef>
                <a:spcPts val="400"/>
              </a:spcBef>
              <a:spcAft>
                <a:spcPts val="0"/>
              </a:spcAft>
              <a:buNone/>
            </a:pPr>
            <a:endParaRPr dirty="0"/>
          </a:p>
          <a:p>
            <a:pPr marL="457200" lvl="0" indent="-330200" algn="l" rtl="0">
              <a:spcBef>
                <a:spcPts val="400"/>
              </a:spcBef>
              <a:spcAft>
                <a:spcPts val="0"/>
              </a:spcAft>
              <a:buSzPts val="1600"/>
              <a:buChar char="➢"/>
            </a:pPr>
            <a:r>
              <a:rPr lang="en-GB" dirty="0"/>
              <a:t>Some new challenges</a:t>
            </a:r>
            <a:endParaRPr dirty="0"/>
          </a:p>
          <a:p>
            <a:pPr marL="0" lvl="0" indent="0" algn="l" rtl="0">
              <a:spcBef>
                <a:spcPts val="400"/>
              </a:spcBef>
              <a:spcAft>
                <a:spcPts val="0"/>
              </a:spcAft>
              <a:buNone/>
            </a:pPr>
            <a:r>
              <a:rPr lang="en-GB" dirty="0"/>
              <a:t>	- Reads are error prone, 5-20% error</a:t>
            </a:r>
            <a:endParaRPr dirty="0"/>
          </a:p>
          <a:p>
            <a:pPr marL="0" lvl="0" indent="0" algn="l" rtl="0">
              <a:spcBef>
                <a:spcPts val="400"/>
              </a:spcBef>
              <a:spcAft>
                <a:spcPts val="0"/>
              </a:spcAft>
              <a:buNone/>
            </a:pPr>
            <a:r>
              <a:rPr lang="en-GB" dirty="0"/>
              <a:t>	- Challenging to align the reads correctly</a:t>
            </a:r>
            <a:endParaRPr dirty="0"/>
          </a:p>
        </p:txBody>
      </p:sp>
      <p:pic>
        <p:nvPicPr>
          <p:cNvPr id="342" name="Google Shape;342;p55"/>
          <p:cNvPicPr preferRelativeResize="0"/>
          <p:nvPr/>
        </p:nvPicPr>
        <p:blipFill>
          <a:blip r:embed="rId3">
            <a:alphaModFix/>
          </a:blip>
          <a:stretch>
            <a:fillRect/>
          </a:stretch>
        </p:blipFill>
        <p:spPr>
          <a:xfrm>
            <a:off x="6479525" y="919050"/>
            <a:ext cx="2207275" cy="853125"/>
          </a:xfrm>
          <a:prstGeom prst="rect">
            <a:avLst/>
          </a:prstGeom>
          <a:noFill/>
          <a:ln>
            <a:noFill/>
          </a:ln>
        </p:spPr>
      </p:pic>
      <p:pic>
        <p:nvPicPr>
          <p:cNvPr id="343" name="Google Shape;343;p55"/>
          <p:cNvPicPr preferRelativeResize="0"/>
          <p:nvPr/>
        </p:nvPicPr>
        <p:blipFill>
          <a:blip r:embed="rId4">
            <a:alphaModFix/>
          </a:blip>
          <a:stretch>
            <a:fillRect/>
          </a:stretch>
        </p:blipFill>
        <p:spPr>
          <a:xfrm>
            <a:off x="6279775" y="1978800"/>
            <a:ext cx="2407025" cy="5904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56"/>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Alignment challenges</a:t>
            </a:r>
            <a:endParaRPr/>
          </a:p>
        </p:txBody>
      </p:sp>
      <p:pic>
        <p:nvPicPr>
          <p:cNvPr id="349" name="Google Shape;349;p56"/>
          <p:cNvPicPr preferRelativeResize="0"/>
          <p:nvPr/>
        </p:nvPicPr>
        <p:blipFill>
          <a:blip r:embed="rId3">
            <a:alphaModFix/>
          </a:blip>
          <a:stretch>
            <a:fillRect/>
          </a:stretch>
        </p:blipFill>
        <p:spPr>
          <a:xfrm>
            <a:off x="1602850" y="712650"/>
            <a:ext cx="6209299" cy="5223574"/>
          </a:xfrm>
          <a:prstGeom prst="rect">
            <a:avLst/>
          </a:prstGeom>
          <a:noFill/>
          <a:ln>
            <a:noFill/>
          </a:ln>
        </p:spPr>
      </p:pic>
      <p:sp>
        <p:nvSpPr>
          <p:cNvPr id="350" name="Google Shape;350;p56"/>
          <p:cNvSpPr/>
          <p:nvPr/>
        </p:nvSpPr>
        <p:spPr>
          <a:xfrm>
            <a:off x="1463300" y="3726375"/>
            <a:ext cx="6488400" cy="23205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352866C1-F3DF-DDD7-3E28-21E4F0A7546E}"/>
              </a:ext>
            </a:extLst>
          </p:cNvPr>
          <p:cNvSpPr txBox="1"/>
          <p:nvPr/>
        </p:nvSpPr>
        <p:spPr>
          <a:xfrm>
            <a:off x="1105989" y="4136571"/>
            <a:ext cx="7463245" cy="954107"/>
          </a:xfrm>
          <a:prstGeom prst="rect">
            <a:avLst/>
          </a:prstGeom>
          <a:noFill/>
        </p:spPr>
        <p:txBody>
          <a:bodyPr wrap="square" rtlCol="0">
            <a:spAutoFit/>
          </a:bodyPr>
          <a:lstStyle/>
          <a:p>
            <a:r>
              <a:rPr lang="en-US" dirty="0"/>
              <a:t>BWA MEM was designed for short reads (where we expect long exact matches between reads and reference) – but this is less common in long reads with higher error rates.</a:t>
            </a:r>
          </a:p>
          <a:p>
            <a:endParaRPr lang="en-US" dirty="0"/>
          </a:p>
          <a:p>
            <a:r>
              <a:rPr lang="en-US" dirty="0"/>
              <a:t>What’s wrong with these alignments?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7"/>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CoNvex Gap-cost alignMents for Long Reads (NGMLR)</a:t>
            </a:r>
            <a:endParaRPr/>
          </a:p>
        </p:txBody>
      </p:sp>
      <p:sp>
        <p:nvSpPr>
          <p:cNvPr id="356" name="Google Shape;356;p57"/>
          <p:cNvSpPr txBox="1">
            <a:spLocks noGrp="1"/>
          </p:cNvSpPr>
          <p:nvPr>
            <p:ph type="body" idx="1"/>
          </p:nvPr>
        </p:nvSpPr>
        <p:spPr>
          <a:xfrm>
            <a:off x="457200" y="872901"/>
            <a:ext cx="3479074" cy="1227600"/>
          </a:xfrm>
          <a:prstGeom prst="rect">
            <a:avLst/>
          </a:prstGeom>
        </p:spPr>
        <p:txBody>
          <a:bodyPr spcFirstLastPara="1" wrap="square" lIns="91425" tIns="91425" rIns="91425" bIns="91425" anchor="t" anchorCtr="0">
            <a:noAutofit/>
          </a:bodyPr>
          <a:lstStyle/>
          <a:p>
            <a:pPr marL="457200" lvl="0" indent="-330200" algn="l" rtl="0">
              <a:spcBef>
                <a:spcPts val="400"/>
              </a:spcBef>
              <a:spcAft>
                <a:spcPts val="0"/>
              </a:spcAft>
              <a:buSzPts val="1600"/>
              <a:buChar char="➢"/>
            </a:pPr>
            <a:r>
              <a:rPr lang="en-GB" dirty="0"/>
              <a:t>NGMLR - aligner specifically designed for long reads</a:t>
            </a:r>
            <a:br>
              <a:rPr lang="en-GB" dirty="0"/>
            </a:br>
            <a:endParaRPr dirty="0"/>
          </a:p>
          <a:p>
            <a:pPr marL="457200" lvl="0" indent="-330200" algn="l" rtl="0">
              <a:spcBef>
                <a:spcPts val="0"/>
              </a:spcBef>
              <a:spcAft>
                <a:spcPts val="0"/>
              </a:spcAft>
              <a:buSzPts val="1600"/>
              <a:buChar char="➢"/>
            </a:pPr>
            <a:r>
              <a:rPr lang="en-GB" dirty="0"/>
              <a:t>Convex scoring model</a:t>
            </a:r>
            <a:endParaRPr dirty="0"/>
          </a:p>
          <a:p>
            <a:pPr marL="914400" lvl="1" indent="-304800" algn="l" rtl="0">
              <a:spcBef>
                <a:spcPts val="0"/>
              </a:spcBef>
              <a:spcAft>
                <a:spcPts val="0"/>
              </a:spcAft>
              <a:buSzPts val="1200"/>
              <a:buChar char="○"/>
            </a:pPr>
            <a:r>
              <a:rPr lang="en-GB" dirty="0"/>
              <a:t>Extending an indel is penalized proportionally less the longer the indel is</a:t>
            </a:r>
            <a:endParaRPr dirty="0"/>
          </a:p>
        </p:txBody>
      </p:sp>
      <p:pic>
        <p:nvPicPr>
          <p:cNvPr id="357" name="Google Shape;357;p57"/>
          <p:cNvPicPr preferRelativeResize="0"/>
          <p:nvPr/>
        </p:nvPicPr>
        <p:blipFill>
          <a:blip r:embed="rId3">
            <a:alphaModFix/>
          </a:blip>
          <a:stretch>
            <a:fillRect/>
          </a:stretch>
        </p:blipFill>
        <p:spPr>
          <a:xfrm>
            <a:off x="4152785" y="971569"/>
            <a:ext cx="4720476" cy="4458224"/>
          </a:xfrm>
          <a:prstGeom prst="rect">
            <a:avLst/>
          </a:prstGeom>
          <a:noFill/>
          <a:ln>
            <a:noFill/>
          </a:ln>
        </p:spPr>
      </p:pic>
      <p:sp>
        <p:nvSpPr>
          <p:cNvPr id="2" name="Rectangle 1">
            <a:extLst>
              <a:ext uri="{FF2B5EF4-FFF2-40B4-BE49-F238E27FC236}">
                <a16:creationId xmlns:a16="http://schemas.microsoft.com/office/drawing/2014/main" id="{B2227DB3-F5EF-3EEB-374C-7AE569675F4F}"/>
              </a:ext>
            </a:extLst>
          </p:cNvPr>
          <p:cNvSpPr/>
          <p:nvPr/>
        </p:nvSpPr>
        <p:spPr>
          <a:xfrm>
            <a:off x="4152785" y="1924594"/>
            <a:ext cx="2848906" cy="10014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5EC3CDF-A5E6-8759-1A9D-08A1FFEF6E7F}"/>
              </a:ext>
            </a:extLst>
          </p:cNvPr>
          <p:cNvSpPr/>
          <p:nvPr/>
        </p:nvSpPr>
        <p:spPr>
          <a:xfrm>
            <a:off x="4152785" y="2930434"/>
            <a:ext cx="2848906" cy="1580605"/>
          </a:xfrm>
          <a:prstGeom prst="rect">
            <a:avLst/>
          </a:prstGeom>
          <a:noFill/>
          <a:ln>
            <a:solidFill>
              <a:schemeClr val="accent4">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FA86C0F-C70E-9D91-8BCF-4290329498A7}"/>
              </a:ext>
            </a:extLst>
          </p:cNvPr>
          <p:cNvSpPr/>
          <p:nvPr/>
        </p:nvSpPr>
        <p:spPr>
          <a:xfrm>
            <a:off x="7218202" y="1258388"/>
            <a:ext cx="1237821" cy="6052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8"/>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BWA-MEM vs. NGMLR</a:t>
            </a:r>
            <a:endParaRPr dirty="0"/>
          </a:p>
        </p:txBody>
      </p:sp>
      <p:pic>
        <p:nvPicPr>
          <p:cNvPr id="363" name="Google Shape;363;p58"/>
          <p:cNvPicPr preferRelativeResize="0"/>
          <p:nvPr/>
        </p:nvPicPr>
        <p:blipFill>
          <a:blip r:embed="rId3">
            <a:alphaModFix/>
          </a:blip>
          <a:stretch>
            <a:fillRect/>
          </a:stretch>
        </p:blipFill>
        <p:spPr>
          <a:xfrm>
            <a:off x="1600575" y="796225"/>
            <a:ext cx="6209299" cy="522357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59"/>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Comparison of aligners (simulated data)</a:t>
            </a:r>
            <a:endParaRPr/>
          </a:p>
        </p:txBody>
      </p:sp>
      <p:pic>
        <p:nvPicPr>
          <p:cNvPr id="369" name="Google Shape;369;p59"/>
          <p:cNvPicPr preferRelativeResize="0"/>
          <p:nvPr/>
        </p:nvPicPr>
        <p:blipFill>
          <a:blip r:embed="rId3">
            <a:alphaModFix/>
          </a:blip>
          <a:stretch>
            <a:fillRect/>
          </a:stretch>
        </p:blipFill>
        <p:spPr>
          <a:xfrm>
            <a:off x="2023625" y="769725"/>
            <a:ext cx="4980651" cy="4878074"/>
          </a:xfrm>
          <a:prstGeom prst="rect">
            <a:avLst/>
          </a:prstGeom>
          <a:noFill/>
          <a:ln>
            <a:noFill/>
          </a:ln>
        </p:spPr>
      </p:pic>
      <p:sp>
        <p:nvSpPr>
          <p:cNvPr id="370" name="Google Shape;370;p59"/>
          <p:cNvSpPr txBox="1"/>
          <p:nvPr/>
        </p:nvSpPr>
        <p:spPr>
          <a:xfrm>
            <a:off x="872075" y="5751250"/>
            <a:ext cx="7342800" cy="85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b="1"/>
              <a:t>Alignment status: </a:t>
            </a:r>
            <a:r>
              <a:rPr lang="en-GB" sz="1100"/>
              <a:t>Precise	(green), indicated (yellow), forced (red), unaligned	reads (white),	or trimmed but not aligned through the SV (grey).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6"/>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Fiber FISH</a:t>
            </a:r>
            <a:endParaRPr/>
          </a:p>
        </p:txBody>
      </p:sp>
      <p:pic>
        <p:nvPicPr>
          <p:cNvPr id="120" name="Google Shape;120;p26"/>
          <p:cNvPicPr preferRelativeResize="0"/>
          <p:nvPr/>
        </p:nvPicPr>
        <p:blipFill rotWithShape="1">
          <a:blip r:embed="rId3">
            <a:alphaModFix/>
          </a:blip>
          <a:srcRect b="37822"/>
          <a:stretch/>
        </p:blipFill>
        <p:spPr>
          <a:xfrm>
            <a:off x="626675" y="712650"/>
            <a:ext cx="7883926" cy="324955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C0871-9D5D-1461-820B-067260596E52}"/>
              </a:ext>
            </a:extLst>
          </p:cNvPr>
          <p:cNvSpPr>
            <a:spLocks noGrp="1"/>
          </p:cNvSpPr>
          <p:nvPr>
            <p:ph type="title"/>
          </p:nvPr>
        </p:nvSpPr>
        <p:spPr/>
        <p:txBody>
          <a:bodyPr/>
          <a:lstStyle/>
          <a:p>
            <a:pPr indent="0">
              <a:buNone/>
            </a:pPr>
            <a:r>
              <a:rPr lang="en-US" sz="2000" dirty="0"/>
              <a:t>Minimap2 – fast alignment for long reads using Minimizers </a:t>
            </a:r>
          </a:p>
        </p:txBody>
      </p:sp>
      <p:pic>
        <p:nvPicPr>
          <p:cNvPr id="5" name="Picture 4" descr="Graphical user interface, timeline&#10;&#10;Description automatically generated with medium confidence">
            <a:extLst>
              <a:ext uri="{FF2B5EF4-FFF2-40B4-BE49-F238E27FC236}">
                <a16:creationId xmlns:a16="http://schemas.microsoft.com/office/drawing/2014/main" id="{8DA24D23-12D2-4C2D-58EC-3EC01D2C1236}"/>
              </a:ext>
            </a:extLst>
          </p:cNvPr>
          <p:cNvPicPr>
            <a:picLocks noChangeAspect="1"/>
          </p:cNvPicPr>
          <p:nvPr/>
        </p:nvPicPr>
        <p:blipFill>
          <a:blip r:embed="rId2"/>
          <a:stretch>
            <a:fillRect/>
          </a:stretch>
        </p:blipFill>
        <p:spPr>
          <a:xfrm>
            <a:off x="278051" y="4111176"/>
            <a:ext cx="2864358" cy="1432179"/>
          </a:xfrm>
          <a:prstGeom prst="rect">
            <a:avLst/>
          </a:prstGeom>
        </p:spPr>
      </p:pic>
      <p:pic>
        <p:nvPicPr>
          <p:cNvPr id="24" name="Picture 23" descr="Diagram&#10;&#10;Description automatically generated">
            <a:extLst>
              <a:ext uri="{FF2B5EF4-FFF2-40B4-BE49-F238E27FC236}">
                <a16:creationId xmlns:a16="http://schemas.microsoft.com/office/drawing/2014/main" id="{94B1BC16-3145-F586-B8DC-68B6772A36C2}"/>
              </a:ext>
            </a:extLst>
          </p:cNvPr>
          <p:cNvPicPr>
            <a:picLocks noChangeAspect="1"/>
          </p:cNvPicPr>
          <p:nvPr/>
        </p:nvPicPr>
        <p:blipFill>
          <a:blip r:embed="rId3"/>
          <a:stretch>
            <a:fillRect/>
          </a:stretch>
        </p:blipFill>
        <p:spPr>
          <a:xfrm>
            <a:off x="3327987" y="4299736"/>
            <a:ext cx="5358808" cy="1272717"/>
          </a:xfrm>
          <a:prstGeom prst="rect">
            <a:avLst/>
          </a:prstGeom>
        </p:spPr>
      </p:pic>
      <p:sp>
        <p:nvSpPr>
          <p:cNvPr id="30" name="Rectangle 29">
            <a:extLst>
              <a:ext uri="{FF2B5EF4-FFF2-40B4-BE49-F238E27FC236}">
                <a16:creationId xmlns:a16="http://schemas.microsoft.com/office/drawing/2014/main" id="{44593B51-F4C5-3C4E-A14F-31EF0A92AA08}"/>
              </a:ext>
            </a:extLst>
          </p:cNvPr>
          <p:cNvSpPr/>
          <p:nvPr/>
        </p:nvSpPr>
        <p:spPr>
          <a:xfrm>
            <a:off x="6415363" y="4414310"/>
            <a:ext cx="737786" cy="412955"/>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0000"/>
                </a:solidFill>
              </a:rPr>
              <a:t>Find max score</a:t>
            </a:r>
          </a:p>
        </p:txBody>
      </p:sp>
      <p:sp>
        <p:nvSpPr>
          <p:cNvPr id="31" name="Rectangle 30">
            <a:extLst>
              <a:ext uri="{FF2B5EF4-FFF2-40B4-BE49-F238E27FC236}">
                <a16:creationId xmlns:a16="http://schemas.microsoft.com/office/drawing/2014/main" id="{6C203652-3348-74AA-248C-A5B4D7F7D2E5}"/>
              </a:ext>
            </a:extLst>
          </p:cNvPr>
          <p:cNvSpPr/>
          <p:nvPr/>
        </p:nvSpPr>
        <p:spPr>
          <a:xfrm>
            <a:off x="4882264" y="4936094"/>
            <a:ext cx="1586769" cy="6531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rgbClr val="000000"/>
              </a:solidFill>
            </a:endParaRPr>
          </a:p>
        </p:txBody>
      </p:sp>
      <p:sp>
        <p:nvSpPr>
          <p:cNvPr id="32" name="Rectangle 31">
            <a:extLst>
              <a:ext uri="{FF2B5EF4-FFF2-40B4-BE49-F238E27FC236}">
                <a16:creationId xmlns:a16="http://schemas.microsoft.com/office/drawing/2014/main" id="{3A5DAA29-8416-4877-6E73-99EC49A9B903}"/>
              </a:ext>
            </a:extLst>
          </p:cNvPr>
          <p:cNvSpPr/>
          <p:nvPr/>
        </p:nvSpPr>
        <p:spPr>
          <a:xfrm>
            <a:off x="6549325" y="4905287"/>
            <a:ext cx="1304958" cy="6904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rgbClr val="000000"/>
              </a:solidFill>
            </a:endParaRPr>
          </a:p>
        </p:txBody>
      </p:sp>
      <p:cxnSp>
        <p:nvCxnSpPr>
          <p:cNvPr id="42" name="Straight Connector 41">
            <a:extLst>
              <a:ext uri="{FF2B5EF4-FFF2-40B4-BE49-F238E27FC236}">
                <a16:creationId xmlns:a16="http://schemas.microsoft.com/office/drawing/2014/main" id="{AE76E9C0-9996-5EAA-1570-4718641D0576}"/>
              </a:ext>
            </a:extLst>
          </p:cNvPr>
          <p:cNvCxnSpPr/>
          <p:nvPr/>
        </p:nvCxnSpPr>
        <p:spPr>
          <a:xfrm>
            <a:off x="4126766" y="2852214"/>
            <a:ext cx="4326194" cy="0"/>
          </a:xfrm>
          <a:prstGeom prst="line">
            <a:avLst/>
          </a:prstGeom>
          <a:ln w="38100"/>
        </p:spPr>
        <p:style>
          <a:lnRef idx="1">
            <a:schemeClr val="accent5"/>
          </a:lnRef>
          <a:fillRef idx="0">
            <a:schemeClr val="accent5"/>
          </a:fillRef>
          <a:effectRef idx="0">
            <a:schemeClr val="accent5"/>
          </a:effectRef>
          <a:fontRef idx="minor">
            <a:schemeClr val="tx1"/>
          </a:fontRef>
        </p:style>
      </p:cxnSp>
      <p:cxnSp>
        <p:nvCxnSpPr>
          <p:cNvPr id="43" name="Straight Connector 42">
            <a:extLst>
              <a:ext uri="{FF2B5EF4-FFF2-40B4-BE49-F238E27FC236}">
                <a16:creationId xmlns:a16="http://schemas.microsoft.com/office/drawing/2014/main" id="{5B331D4D-399D-53F7-0883-47ABBC6AB685}"/>
              </a:ext>
            </a:extLst>
          </p:cNvPr>
          <p:cNvCxnSpPr/>
          <p:nvPr/>
        </p:nvCxnSpPr>
        <p:spPr>
          <a:xfrm>
            <a:off x="1432724" y="3034113"/>
            <a:ext cx="4326194" cy="0"/>
          </a:xfrm>
          <a:prstGeom prst="line">
            <a:avLst/>
          </a:prstGeom>
          <a:ln w="38100"/>
        </p:spPr>
        <p:style>
          <a:lnRef idx="1">
            <a:schemeClr val="accent5"/>
          </a:lnRef>
          <a:fillRef idx="0">
            <a:schemeClr val="accent5"/>
          </a:fillRef>
          <a:effectRef idx="0">
            <a:schemeClr val="accent5"/>
          </a:effectRef>
          <a:fontRef idx="minor">
            <a:schemeClr val="tx1"/>
          </a:fontRef>
        </p:style>
      </p:cxnSp>
      <p:cxnSp>
        <p:nvCxnSpPr>
          <p:cNvPr id="44" name="Straight Connector 43">
            <a:extLst>
              <a:ext uri="{FF2B5EF4-FFF2-40B4-BE49-F238E27FC236}">
                <a16:creationId xmlns:a16="http://schemas.microsoft.com/office/drawing/2014/main" id="{FE711E98-C590-DFFE-ED00-0181C44EDAEB}"/>
              </a:ext>
            </a:extLst>
          </p:cNvPr>
          <p:cNvCxnSpPr/>
          <p:nvPr/>
        </p:nvCxnSpPr>
        <p:spPr>
          <a:xfrm>
            <a:off x="243016" y="3338911"/>
            <a:ext cx="4326194" cy="0"/>
          </a:xfrm>
          <a:prstGeom prst="line">
            <a:avLst/>
          </a:prstGeom>
          <a:ln w="38100"/>
        </p:spPr>
        <p:style>
          <a:lnRef idx="1">
            <a:schemeClr val="accent5"/>
          </a:lnRef>
          <a:fillRef idx="0">
            <a:schemeClr val="accent5"/>
          </a:fillRef>
          <a:effectRef idx="0">
            <a:schemeClr val="accent5"/>
          </a:effectRef>
          <a:fontRef idx="minor">
            <a:schemeClr val="tx1"/>
          </a:fontRef>
        </p:style>
      </p:cxnSp>
      <p:cxnSp>
        <p:nvCxnSpPr>
          <p:cNvPr id="45" name="Straight Connector 44">
            <a:extLst>
              <a:ext uri="{FF2B5EF4-FFF2-40B4-BE49-F238E27FC236}">
                <a16:creationId xmlns:a16="http://schemas.microsoft.com/office/drawing/2014/main" id="{D2E01D58-F4AE-5BC8-C7F6-C56439EEE067}"/>
              </a:ext>
            </a:extLst>
          </p:cNvPr>
          <p:cNvCxnSpPr>
            <a:cxnSpLocks/>
          </p:cNvCxnSpPr>
          <p:nvPr/>
        </p:nvCxnSpPr>
        <p:spPr>
          <a:xfrm>
            <a:off x="36538" y="1667428"/>
            <a:ext cx="9144000" cy="0"/>
          </a:xfrm>
          <a:prstGeom prst="line">
            <a:avLst/>
          </a:prstGeom>
          <a:ln w="38100">
            <a:solidFill>
              <a:schemeClr val="accent1">
                <a:lumMod val="60000"/>
                <a:lumOff val="40000"/>
              </a:schemeClr>
            </a:solidFill>
          </a:ln>
        </p:spPr>
        <p:style>
          <a:lnRef idx="1">
            <a:schemeClr val="accent5"/>
          </a:lnRef>
          <a:fillRef idx="0">
            <a:schemeClr val="accent5"/>
          </a:fillRef>
          <a:effectRef idx="0">
            <a:schemeClr val="accent5"/>
          </a:effectRef>
          <a:fontRef idx="minor">
            <a:schemeClr val="tx1"/>
          </a:fontRef>
        </p:style>
      </p:cxnSp>
      <p:sp>
        <p:nvSpPr>
          <p:cNvPr id="46" name="Rectangle 45">
            <a:extLst>
              <a:ext uri="{FF2B5EF4-FFF2-40B4-BE49-F238E27FC236}">
                <a16:creationId xmlns:a16="http://schemas.microsoft.com/office/drawing/2014/main" id="{C03A25CF-2A6B-A7EB-B277-886B29588DE6}"/>
              </a:ext>
            </a:extLst>
          </p:cNvPr>
          <p:cNvSpPr/>
          <p:nvPr/>
        </p:nvSpPr>
        <p:spPr>
          <a:xfrm>
            <a:off x="646139" y="1613350"/>
            <a:ext cx="324464" cy="136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652FC0F2-CF03-578E-7FB9-1205EA608B1A}"/>
              </a:ext>
            </a:extLst>
          </p:cNvPr>
          <p:cNvSpPr/>
          <p:nvPr/>
        </p:nvSpPr>
        <p:spPr>
          <a:xfrm>
            <a:off x="1796513" y="1613350"/>
            <a:ext cx="324464" cy="136062"/>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B64FC688-970B-6AF2-7C8B-35AA4474D685}"/>
              </a:ext>
            </a:extLst>
          </p:cNvPr>
          <p:cNvSpPr/>
          <p:nvPr/>
        </p:nvSpPr>
        <p:spPr>
          <a:xfrm>
            <a:off x="3595821" y="1588817"/>
            <a:ext cx="324464" cy="136062"/>
          </a:xfrm>
          <a:prstGeom prst="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Left Brace 48">
            <a:extLst>
              <a:ext uri="{FF2B5EF4-FFF2-40B4-BE49-F238E27FC236}">
                <a16:creationId xmlns:a16="http://schemas.microsoft.com/office/drawing/2014/main" id="{73323A21-AD71-BF94-3B8B-F9192ED5D54A}"/>
              </a:ext>
            </a:extLst>
          </p:cNvPr>
          <p:cNvSpPr/>
          <p:nvPr/>
        </p:nvSpPr>
        <p:spPr>
          <a:xfrm rot="16200000">
            <a:off x="619100" y="1188098"/>
            <a:ext cx="339213" cy="146500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Left Brace 49">
            <a:extLst>
              <a:ext uri="{FF2B5EF4-FFF2-40B4-BE49-F238E27FC236}">
                <a16:creationId xmlns:a16="http://schemas.microsoft.com/office/drawing/2014/main" id="{2959136F-0426-BF27-8296-7040F9555314}"/>
              </a:ext>
            </a:extLst>
          </p:cNvPr>
          <p:cNvSpPr/>
          <p:nvPr/>
        </p:nvSpPr>
        <p:spPr>
          <a:xfrm rot="16200000">
            <a:off x="2123438" y="1181608"/>
            <a:ext cx="339213" cy="146500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Left Brace 50">
            <a:extLst>
              <a:ext uri="{FF2B5EF4-FFF2-40B4-BE49-F238E27FC236}">
                <a16:creationId xmlns:a16="http://schemas.microsoft.com/office/drawing/2014/main" id="{C19EE6C7-43D2-91D5-D037-C250CE405346}"/>
              </a:ext>
            </a:extLst>
          </p:cNvPr>
          <p:cNvSpPr/>
          <p:nvPr/>
        </p:nvSpPr>
        <p:spPr>
          <a:xfrm rot="16200000">
            <a:off x="3588447" y="1201279"/>
            <a:ext cx="339213" cy="146500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Left Brace 51">
            <a:extLst>
              <a:ext uri="{FF2B5EF4-FFF2-40B4-BE49-F238E27FC236}">
                <a16:creationId xmlns:a16="http://schemas.microsoft.com/office/drawing/2014/main" id="{AF392E8D-4A90-05C3-C6CB-AC851B370554}"/>
              </a:ext>
            </a:extLst>
          </p:cNvPr>
          <p:cNvSpPr/>
          <p:nvPr/>
        </p:nvSpPr>
        <p:spPr>
          <a:xfrm rot="16200000">
            <a:off x="5053457" y="1193010"/>
            <a:ext cx="339213" cy="146500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Left Brace 52">
            <a:extLst>
              <a:ext uri="{FF2B5EF4-FFF2-40B4-BE49-F238E27FC236}">
                <a16:creationId xmlns:a16="http://schemas.microsoft.com/office/drawing/2014/main" id="{9C21E2BF-2CCD-C746-8937-FBE6327C8F46}"/>
              </a:ext>
            </a:extLst>
          </p:cNvPr>
          <p:cNvSpPr/>
          <p:nvPr/>
        </p:nvSpPr>
        <p:spPr>
          <a:xfrm rot="16200000">
            <a:off x="6525840" y="1188098"/>
            <a:ext cx="339213" cy="146500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Left Brace 53">
            <a:extLst>
              <a:ext uri="{FF2B5EF4-FFF2-40B4-BE49-F238E27FC236}">
                <a16:creationId xmlns:a16="http://schemas.microsoft.com/office/drawing/2014/main" id="{3446C076-016B-06E3-4FE2-A6E34664FBDF}"/>
              </a:ext>
            </a:extLst>
          </p:cNvPr>
          <p:cNvSpPr/>
          <p:nvPr/>
        </p:nvSpPr>
        <p:spPr>
          <a:xfrm rot="16200000">
            <a:off x="8046134" y="1181608"/>
            <a:ext cx="339213" cy="146500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TextBox 54">
            <a:extLst>
              <a:ext uri="{FF2B5EF4-FFF2-40B4-BE49-F238E27FC236}">
                <a16:creationId xmlns:a16="http://schemas.microsoft.com/office/drawing/2014/main" id="{1981AE3E-E4B6-39C4-6044-1ADC80DFCF5D}"/>
              </a:ext>
            </a:extLst>
          </p:cNvPr>
          <p:cNvSpPr txBox="1"/>
          <p:nvPr/>
        </p:nvSpPr>
        <p:spPr>
          <a:xfrm>
            <a:off x="413447" y="2050885"/>
            <a:ext cx="756938" cy="307777"/>
          </a:xfrm>
          <a:prstGeom prst="rect">
            <a:avLst/>
          </a:prstGeom>
          <a:noFill/>
        </p:spPr>
        <p:txBody>
          <a:bodyPr wrap="none" rtlCol="0">
            <a:spAutoFit/>
          </a:bodyPr>
          <a:lstStyle/>
          <a:p>
            <a:r>
              <a:rPr lang="en-US" dirty="0"/>
              <a:t>W = 12</a:t>
            </a:r>
          </a:p>
        </p:txBody>
      </p:sp>
      <p:sp>
        <p:nvSpPr>
          <p:cNvPr id="56" name="TextBox 55">
            <a:extLst>
              <a:ext uri="{FF2B5EF4-FFF2-40B4-BE49-F238E27FC236}">
                <a16:creationId xmlns:a16="http://schemas.microsoft.com/office/drawing/2014/main" id="{71822CBB-2112-85AD-0583-EADE2B77C7E5}"/>
              </a:ext>
            </a:extLst>
          </p:cNvPr>
          <p:cNvSpPr txBox="1"/>
          <p:nvPr/>
        </p:nvSpPr>
        <p:spPr>
          <a:xfrm>
            <a:off x="493738" y="1288539"/>
            <a:ext cx="707245" cy="307777"/>
          </a:xfrm>
          <a:prstGeom prst="rect">
            <a:avLst/>
          </a:prstGeom>
          <a:noFill/>
        </p:spPr>
        <p:txBody>
          <a:bodyPr wrap="none" rtlCol="0">
            <a:spAutoFit/>
          </a:bodyPr>
          <a:lstStyle/>
          <a:p>
            <a:r>
              <a:rPr lang="en-US" dirty="0"/>
              <a:t>K = 15</a:t>
            </a:r>
          </a:p>
        </p:txBody>
      </p:sp>
      <p:sp>
        <p:nvSpPr>
          <p:cNvPr id="57" name="Rectangle 56">
            <a:extLst>
              <a:ext uri="{FF2B5EF4-FFF2-40B4-BE49-F238E27FC236}">
                <a16:creationId xmlns:a16="http://schemas.microsoft.com/office/drawing/2014/main" id="{28AC9ED9-3F09-3220-2954-83455B07213F}"/>
              </a:ext>
            </a:extLst>
          </p:cNvPr>
          <p:cNvSpPr/>
          <p:nvPr/>
        </p:nvSpPr>
        <p:spPr>
          <a:xfrm>
            <a:off x="6820799" y="1608435"/>
            <a:ext cx="324464" cy="136062"/>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0EB9148-C597-C388-AB6F-BC72E3084434}"/>
              </a:ext>
            </a:extLst>
          </p:cNvPr>
          <p:cNvSpPr/>
          <p:nvPr/>
        </p:nvSpPr>
        <p:spPr>
          <a:xfrm>
            <a:off x="4497312" y="1618208"/>
            <a:ext cx="324464" cy="136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141EDCA-43AB-4F59-021C-13D75EDD3661}"/>
              </a:ext>
            </a:extLst>
          </p:cNvPr>
          <p:cNvSpPr/>
          <p:nvPr/>
        </p:nvSpPr>
        <p:spPr>
          <a:xfrm>
            <a:off x="8578018" y="1608435"/>
            <a:ext cx="324464" cy="136062"/>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6BB73F80-154F-8342-B384-929FAE5E9AAB}"/>
              </a:ext>
            </a:extLst>
          </p:cNvPr>
          <p:cNvSpPr txBox="1"/>
          <p:nvPr/>
        </p:nvSpPr>
        <p:spPr>
          <a:xfrm>
            <a:off x="-51778" y="1071626"/>
            <a:ext cx="1050288" cy="307777"/>
          </a:xfrm>
          <a:prstGeom prst="rect">
            <a:avLst/>
          </a:prstGeom>
          <a:noFill/>
        </p:spPr>
        <p:txBody>
          <a:bodyPr wrap="none" rtlCol="0">
            <a:spAutoFit/>
          </a:bodyPr>
          <a:lstStyle/>
          <a:p>
            <a:r>
              <a:rPr lang="en-US" b="1" dirty="0"/>
              <a:t>Reference</a:t>
            </a:r>
          </a:p>
        </p:txBody>
      </p:sp>
      <p:sp>
        <p:nvSpPr>
          <p:cNvPr id="61" name="TextBox 60">
            <a:extLst>
              <a:ext uri="{FF2B5EF4-FFF2-40B4-BE49-F238E27FC236}">
                <a16:creationId xmlns:a16="http://schemas.microsoft.com/office/drawing/2014/main" id="{74264AF6-29DA-4AF3-39BA-7D6DE8E0A4AF}"/>
              </a:ext>
            </a:extLst>
          </p:cNvPr>
          <p:cNvSpPr txBox="1"/>
          <p:nvPr/>
        </p:nvSpPr>
        <p:spPr>
          <a:xfrm>
            <a:off x="-56681" y="2389071"/>
            <a:ext cx="721672" cy="307777"/>
          </a:xfrm>
          <a:prstGeom prst="rect">
            <a:avLst/>
          </a:prstGeom>
          <a:noFill/>
        </p:spPr>
        <p:txBody>
          <a:bodyPr wrap="none" rtlCol="0">
            <a:spAutoFit/>
          </a:bodyPr>
          <a:lstStyle/>
          <a:p>
            <a:r>
              <a:rPr lang="en-US" b="1" dirty="0"/>
              <a:t>Reads</a:t>
            </a:r>
          </a:p>
        </p:txBody>
      </p:sp>
      <p:sp>
        <p:nvSpPr>
          <p:cNvPr id="62" name="Rectangle 61">
            <a:extLst>
              <a:ext uri="{FF2B5EF4-FFF2-40B4-BE49-F238E27FC236}">
                <a16:creationId xmlns:a16="http://schemas.microsoft.com/office/drawing/2014/main" id="{A9C066F1-CB3D-974E-4CF8-CEEC0A114A01}"/>
              </a:ext>
            </a:extLst>
          </p:cNvPr>
          <p:cNvSpPr/>
          <p:nvPr/>
        </p:nvSpPr>
        <p:spPr>
          <a:xfrm>
            <a:off x="626474" y="3270880"/>
            <a:ext cx="324464" cy="136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B26BB658-C094-BE5E-A42F-B0813A6AB6B2}"/>
              </a:ext>
            </a:extLst>
          </p:cNvPr>
          <p:cNvSpPr/>
          <p:nvPr/>
        </p:nvSpPr>
        <p:spPr>
          <a:xfrm>
            <a:off x="2769688" y="3270880"/>
            <a:ext cx="324464" cy="136062"/>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955AB8C-7F92-8542-B23B-6F4F5AA48348}"/>
              </a:ext>
            </a:extLst>
          </p:cNvPr>
          <p:cNvSpPr/>
          <p:nvPr/>
        </p:nvSpPr>
        <p:spPr>
          <a:xfrm>
            <a:off x="6820799" y="2784183"/>
            <a:ext cx="324464" cy="136062"/>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08FD78A7-B386-0F63-A2BD-1617DE19EFAB}"/>
              </a:ext>
            </a:extLst>
          </p:cNvPr>
          <p:cNvSpPr/>
          <p:nvPr/>
        </p:nvSpPr>
        <p:spPr>
          <a:xfrm>
            <a:off x="4500400" y="2780756"/>
            <a:ext cx="324464" cy="136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024E6F7-D307-1182-97EA-843149BFF5A0}"/>
              </a:ext>
            </a:extLst>
          </p:cNvPr>
          <p:cNvSpPr/>
          <p:nvPr/>
        </p:nvSpPr>
        <p:spPr>
          <a:xfrm>
            <a:off x="1975776" y="2968235"/>
            <a:ext cx="324464" cy="136062"/>
          </a:xfrm>
          <a:prstGeom prst="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C59A66A-54D7-A85B-7AC4-8ACFE7311A3D}"/>
              </a:ext>
            </a:extLst>
          </p:cNvPr>
          <p:cNvSpPr/>
          <p:nvPr/>
        </p:nvSpPr>
        <p:spPr>
          <a:xfrm>
            <a:off x="3228667" y="2953290"/>
            <a:ext cx="324464" cy="136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099FD9CA-FDF9-0CF3-81B4-F1C3A3B6FE54}"/>
              </a:ext>
            </a:extLst>
          </p:cNvPr>
          <p:cNvSpPr txBox="1"/>
          <p:nvPr/>
        </p:nvSpPr>
        <p:spPr>
          <a:xfrm>
            <a:off x="3553131" y="633162"/>
            <a:ext cx="2037737" cy="307777"/>
          </a:xfrm>
          <a:prstGeom prst="rect">
            <a:avLst/>
          </a:prstGeom>
          <a:noFill/>
        </p:spPr>
        <p:txBody>
          <a:bodyPr wrap="none" rtlCol="0">
            <a:spAutoFit/>
          </a:bodyPr>
          <a:lstStyle/>
          <a:p>
            <a:r>
              <a:rPr lang="en-US" b="1" dirty="0"/>
              <a:t>What are minimizers?</a:t>
            </a:r>
          </a:p>
        </p:txBody>
      </p:sp>
    </p:spTree>
    <p:extLst>
      <p:ext uri="{BB962C8B-B14F-4D97-AF65-F5344CB8AC3E}">
        <p14:creationId xmlns:p14="http://schemas.microsoft.com/office/powerpoint/2010/main" val="33775788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60"/>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Sniffles and Sniffles2</a:t>
            </a:r>
            <a:endParaRPr dirty="0"/>
          </a:p>
        </p:txBody>
      </p:sp>
      <p:sp>
        <p:nvSpPr>
          <p:cNvPr id="376" name="Google Shape;376;p60"/>
          <p:cNvSpPr txBox="1">
            <a:spLocks noGrp="1"/>
          </p:cNvSpPr>
          <p:nvPr>
            <p:ph type="body" idx="1"/>
          </p:nvPr>
        </p:nvSpPr>
        <p:spPr>
          <a:xfrm>
            <a:off x="457200" y="838699"/>
            <a:ext cx="4550229" cy="4847998"/>
          </a:xfrm>
          <a:prstGeom prst="rect">
            <a:avLst/>
          </a:prstGeom>
        </p:spPr>
        <p:txBody>
          <a:bodyPr spcFirstLastPara="1" wrap="square" lIns="91425" tIns="91425" rIns="91425" bIns="91425" anchor="t" anchorCtr="0">
            <a:noAutofit/>
          </a:bodyPr>
          <a:lstStyle/>
          <a:p>
            <a:pPr marL="0" lvl="0" indent="0" algn="l" rtl="0">
              <a:spcBef>
                <a:spcPts val="400"/>
              </a:spcBef>
              <a:spcAft>
                <a:spcPts val="0"/>
              </a:spcAft>
              <a:buNone/>
            </a:pPr>
            <a:r>
              <a:rPr lang="en-GB" dirty="0"/>
              <a:t>SV detection from long read alignments</a:t>
            </a:r>
          </a:p>
          <a:p>
            <a:pPr marL="0" lvl="0" indent="0" algn="l" rtl="0">
              <a:spcBef>
                <a:spcPts val="400"/>
              </a:spcBef>
              <a:spcAft>
                <a:spcPts val="0"/>
              </a:spcAft>
              <a:buNone/>
            </a:pPr>
            <a:endParaRPr lang="en-GB" dirty="0"/>
          </a:p>
          <a:p>
            <a:pPr marL="0" lvl="0" indent="0" algn="l" rtl="0">
              <a:spcBef>
                <a:spcPts val="400"/>
              </a:spcBef>
              <a:spcAft>
                <a:spcPts val="0"/>
              </a:spcAft>
              <a:buNone/>
            </a:pPr>
            <a:r>
              <a:rPr lang="en-GB" dirty="0"/>
              <a:t>Very fast SV calling using signal extraction,</a:t>
            </a:r>
          </a:p>
          <a:p>
            <a:pPr marL="0" lvl="0" indent="0" algn="l" rtl="0">
              <a:spcBef>
                <a:spcPts val="400"/>
              </a:spcBef>
              <a:spcAft>
                <a:spcPts val="0"/>
              </a:spcAft>
              <a:buNone/>
            </a:pPr>
            <a:r>
              <a:rPr lang="en-GB" dirty="0"/>
              <a:t>Followed by clustering and merging</a:t>
            </a:r>
          </a:p>
          <a:p>
            <a:pPr marL="0" lvl="0" indent="0" algn="l" rtl="0">
              <a:spcBef>
                <a:spcPts val="400"/>
              </a:spcBef>
              <a:spcAft>
                <a:spcPts val="0"/>
              </a:spcAft>
              <a:buNone/>
            </a:pPr>
            <a:endParaRPr lang="en-GB" dirty="0"/>
          </a:p>
          <a:p>
            <a:pPr marL="0" lvl="0" indent="0" algn="l" rtl="0">
              <a:spcBef>
                <a:spcPts val="400"/>
              </a:spcBef>
              <a:spcAft>
                <a:spcPts val="0"/>
              </a:spcAft>
              <a:buNone/>
            </a:pPr>
            <a:r>
              <a:rPr lang="en-GB" dirty="0"/>
              <a:t>Major new contributions:</a:t>
            </a:r>
          </a:p>
          <a:p>
            <a:pPr marL="285750" indent="-285750"/>
            <a:r>
              <a:rPr lang="en-GB" dirty="0"/>
              <a:t>Very fast (~20 minutes for 30X genome on CPU)</a:t>
            </a:r>
          </a:p>
          <a:p>
            <a:pPr marL="285750" indent="-285750"/>
            <a:r>
              <a:rPr lang="en-GB" dirty="0"/>
              <a:t>Somatic long-read SV calling mode</a:t>
            </a:r>
          </a:p>
          <a:p>
            <a:pPr marL="285750" indent="-285750"/>
            <a:r>
              <a:rPr lang="en-GB" dirty="0"/>
              <a:t>Population-aware SV merging (i.e., joint calling across samples for SVs).</a:t>
            </a:r>
          </a:p>
          <a:p>
            <a:pPr marL="285750" indent="-285750"/>
            <a:r>
              <a:rPr lang="en-GB" dirty="0"/>
              <a:t>Works well with minimap2 (not just </a:t>
            </a:r>
            <a:r>
              <a:rPr lang="en-GB" dirty="0" err="1"/>
              <a:t>ngmlr</a:t>
            </a:r>
            <a:r>
              <a:rPr lang="en-GB" dirty="0"/>
              <a:t>)</a:t>
            </a:r>
            <a:endParaRPr dirty="0"/>
          </a:p>
        </p:txBody>
      </p:sp>
      <p:pic>
        <p:nvPicPr>
          <p:cNvPr id="2" name="image12.png">
            <a:extLst>
              <a:ext uri="{FF2B5EF4-FFF2-40B4-BE49-F238E27FC236}">
                <a16:creationId xmlns:a16="http://schemas.microsoft.com/office/drawing/2014/main" id="{9B1A1062-A8D8-984D-9E1C-0C7AF2E86274}"/>
              </a:ext>
            </a:extLst>
          </p:cNvPr>
          <p:cNvPicPr/>
          <p:nvPr/>
        </p:nvPicPr>
        <p:blipFill>
          <a:blip r:embed="rId3"/>
          <a:srcRect/>
          <a:stretch>
            <a:fillRect/>
          </a:stretch>
        </p:blipFill>
        <p:spPr>
          <a:xfrm>
            <a:off x="5168388" y="875801"/>
            <a:ext cx="3448050" cy="5143500"/>
          </a:xfrm>
          <a:prstGeom prst="rect">
            <a:avLst/>
          </a:prstGeom>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01FCA-9B45-5837-F0DB-C74681F3C1C0}"/>
              </a:ext>
            </a:extLst>
          </p:cNvPr>
          <p:cNvSpPr>
            <a:spLocks noGrp="1"/>
          </p:cNvSpPr>
          <p:nvPr>
            <p:ph type="title"/>
          </p:nvPr>
        </p:nvSpPr>
        <p:spPr/>
        <p:txBody>
          <a:bodyPr/>
          <a:lstStyle/>
          <a:p>
            <a:pPr indent="0">
              <a:buNone/>
            </a:pPr>
            <a:r>
              <a:rPr lang="en-US" dirty="0"/>
              <a:t>Sniffles and Sniffles2</a:t>
            </a:r>
          </a:p>
        </p:txBody>
      </p:sp>
      <p:sp>
        <p:nvSpPr>
          <p:cNvPr id="3" name="Text Placeholder 2">
            <a:extLst>
              <a:ext uri="{FF2B5EF4-FFF2-40B4-BE49-F238E27FC236}">
                <a16:creationId xmlns:a16="http://schemas.microsoft.com/office/drawing/2014/main" id="{BF0C9E36-9E76-308A-11EE-B93E091AAC28}"/>
              </a:ext>
            </a:extLst>
          </p:cNvPr>
          <p:cNvSpPr>
            <a:spLocks noGrp="1"/>
          </p:cNvSpPr>
          <p:nvPr>
            <p:ph type="body" idx="1"/>
          </p:nvPr>
        </p:nvSpPr>
        <p:spPr/>
        <p:txBody>
          <a:bodyPr/>
          <a:lstStyle/>
          <a:p>
            <a:endParaRPr lang="en-US" dirty="0"/>
          </a:p>
        </p:txBody>
      </p:sp>
      <p:pic>
        <p:nvPicPr>
          <p:cNvPr id="5" name="Picture 4" descr="Diagram&#10;&#10;Description automatically generated">
            <a:extLst>
              <a:ext uri="{FF2B5EF4-FFF2-40B4-BE49-F238E27FC236}">
                <a16:creationId xmlns:a16="http://schemas.microsoft.com/office/drawing/2014/main" id="{F3741677-A310-AB01-2228-C01B05F787E3}"/>
              </a:ext>
            </a:extLst>
          </p:cNvPr>
          <p:cNvPicPr>
            <a:picLocks noChangeAspect="1"/>
          </p:cNvPicPr>
          <p:nvPr/>
        </p:nvPicPr>
        <p:blipFill>
          <a:blip r:embed="rId2"/>
          <a:stretch>
            <a:fillRect/>
          </a:stretch>
        </p:blipFill>
        <p:spPr>
          <a:xfrm>
            <a:off x="503313" y="1645920"/>
            <a:ext cx="8137373" cy="2981584"/>
          </a:xfrm>
          <a:prstGeom prst="rect">
            <a:avLst/>
          </a:prstGeom>
        </p:spPr>
      </p:pic>
    </p:spTree>
    <p:extLst>
      <p:ext uri="{BB962C8B-B14F-4D97-AF65-F5344CB8AC3E}">
        <p14:creationId xmlns:p14="http://schemas.microsoft.com/office/powerpoint/2010/main" val="22288453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61EEB-471C-E23A-40F1-1C91F1557AA5}"/>
              </a:ext>
            </a:extLst>
          </p:cNvPr>
          <p:cNvSpPr>
            <a:spLocks noGrp="1"/>
          </p:cNvSpPr>
          <p:nvPr>
            <p:ph type="title"/>
          </p:nvPr>
        </p:nvSpPr>
        <p:spPr/>
        <p:txBody>
          <a:bodyPr/>
          <a:lstStyle/>
          <a:p>
            <a:pPr indent="0">
              <a:buNone/>
            </a:pPr>
            <a:r>
              <a:rPr lang="en-US" dirty="0"/>
              <a:t>Minimap2 and sniffles</a:t>
            </a:r>
          </a:p>
        </p:txBody>
      </p:sp>
      <p:sp>
        <p:nvSpPr>
          <p:cNvPr id="3" name="Text Placeholder 2">
            <a:extLst>
              <a:ext uri="{FF2B5EF4-FFF2-40B4-BE49-F238E27FC236}">
                <a16:creationId xmlns:a16="http://schemas.microsoft.com/office/drawing/2014/main" id="{34F7B5DD-2462-8070-F48B-24A658FB8826}"/>
              </a:ext>
            </a:extLst>
          </p:cNvPr>
          <p:cNvSpPr>
            <a:spLocks noGrp="1"/>
          </p:cNvSpPr>
          <p:nvPr>
            <p:ph type="body" idx="1"/>
          </p:nvPr>
        </p:nvSpPr>
        <p:spPr/>
        <p:txBody>
          <a:bodyPr/>
          <a:lstStyle/>
          <a:p>
            <a:pPr marL="127000" indent="0">
              <a:buNone/>
            </a:pPr>
            <a:r>
              <a:rPr lang="en-US" dirty="0"/>
              <a:t>Significant improvement in speed with minimap2; combined with updated sniffles code, significantly faster SV calling for long reads</a:t>
            </a:r>
          </a:p>
        </p:txBody>
      </p:sp>
      <p:pic>
        <p:nvPicPr>
          <p:cNvPr id="5" name="Picture 4" descr="Chart, bar chart&#10;&#10;Description automatically generated">
            <a:extLst>
              <a:ext uri="{FF2B5EF4-FFF2-40B4-BE49-F238E27FC236}">
                <a16:creationId xmlns:a16="http://schemas.microsoft.com/office/drawing/2014/main" id="{2D2A6863-70CB-7338-3118-3735F1987809}"/>
              </a:ext>
            </a:extLst>
          </p:cNvPr>
          <p:cNvPicPr>
            <a:picLocks noChangeAspect="1"/>
          </p:cNvPicPr>
          <p:nvPr/>
        </p:nvPicPr>
        <p:blipFill>
          <a:blip r:embed="rId2"/>
          <a:stretch>
            <a:fillRect/>
          </a:stretch>
        </p:blipFill>
        <p:spPr>
          <a:xfrm>
            <a:off x="1643343" y="1720645"/>
            <a:ext cx="5857313" cy="4214739"/>
          </a:xfrm>
          <a:prstGeom prst="rect">
            <a:avLst/>
          </a:prstGeom>
        </p:spPr>
      </p:pic>
      <p:sp>
        <p:nvSpPr>
          <p:cNvPr id="6" name="Rectangle 5">
            <a:extLst>
              <a:ext uri="{FF2B5EF4-FFF2-40B4-BE49-F238E27FC236}">
                <a16:creationId xmlns:a16="http://schemas.microsoft.com/office/drawing/2014/main" id="{ECFC2436-5EC3-4E80-34D4-39D63EADA7D9}"/>
              </a:ext>
            </a:extLst>
          </p:cNvPr>
          <p:cNvSpPr/>
          <p:nvPr/>
        </p:nvSpPr>
        <p:spPr>
          <a:xfrm>
            <a:off x="2123768" y="1750142"/>
            <a:ext cx="422787" cy="3864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10A84C0-9584-5287-DECD-6D2D9AFA5EA7}"/>
              </a:ext>
            </a:extLst>
          </p:cNvPr>
          <p:cNvSpPr txBox="1"/>
          <p:nvPr/>
        </p:nvSpPr>
        <p:spPr>
          <a:xfrm>
            <a:off x="3254478" y="6411543"/>
            <a:ext cx="5501827" cy="261610"/>
          </a:xfrm>
          <a:prstGeom prst="rect">
            <a:avLst/>
          </a:prstGeom>
          <a:noFill/>
        </p:spPr>
        <p:txBody>
          <a:bodyPr wrap="none" rtlCol="0">
            <a:spAutoFit/>
          </a:bodyPr>
          <a:lstStyle/>
          <a:p>
            <a:r>
              <a:rPr lang="en-US" sz="1100" dirty="0"/>
              <a:t>From: https://genomebiology.biomedcentral.com/articles/10.1186/s13059-019-1858-1</a:t>
            </a:r>
          </a:p>
        </p:txBody>
      </p:sp>
    </p:spTree>
    <p:extLst>
      <p:ext uri="{BB962C8B-B14F-4D97-AF65-F5344CB8AC3E}">
        <p14:creationId xmlns:p14="http://schemas.microsoft.com/office/powerpoint/2010/main" val="15188526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61"/>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Sniffles performance</a:t>
            </a:r>
            <a:endParaRPr/>
          </a:p>
        </p:txBody>
      </p:sp>
      <p:pic>
        <p:nvPicPr>
          <p:cNvPr id="384" name="Google Shape;384;p61"/>
          <p:cNvPicPr preferRelativeResize="0"/>
          <p:nvPr/>
        </p:nvPicPr>
        <p:blipFill>
          <a:blip r:embed="rId3">
            <a:alphaModFix/>
          </a:blip>
          <a:stretch>
            <a:fillRect/>
          </a:stretch>
        </p:blipFill>
        <p:spPr>
          <a:xfrm>
            <a:off x="1657399" y="774675"/>
            <a:ext cx="5484401" cy="539752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62"/>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Complex SVs – combinations of our simple SV types</a:t>
            </a:r>
            <a:endParaRPr dirty="0"/>
          </a:p>
        </p:txBody>
      </p:sp>
      <p:pic>
        <p:nvPicPr>
          <p:cNvPr id="390" name="Google Shape;390;p62"/>
          <p:cNvPicPr preferRelativeResize="0"/>
          <p:nvPr/>
        </p:nvPicPr>
        <p:blipFill>
          <a:blip r:embed="rId3">
            <a:alphaModFix/>
          </a:blip>
          <a:stretch>
            <a:fillRect/>
          </a:stretch>
        </p:blipFill>
        <p:spPr>
          <a:xfrm>
            <a:off x="2015025" y="766900"/>
            <a:ext cx="5393925" cy="4733174"/>
          </a:xfrm>
          <a:prstGeom prst="rect">
            <a:avLst/>
          </a:prstGeom>
          <a:noFill/>
          <a:ln>
            <a:noFill/>
          </a:ln>
        </p:spPr>
      </p:pic>
      <p:sp>
        <p:nvSpPr>
          <p:cNvPr id="391" name="Google Shape;391;p62"/>
          <p:cNvSpPr txBox="1"/>
          <p:nvPr/>
        </p:nvSpPr>
        <p:spPr>
          <a:xfrm>
            <a:off x="769725" y="5420825"/>
            <a:ext cx="8351400" cy="97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a:t>Figure 3.</a:t>
            </a:r>
            <a:r>
              <a:rPr lang="en-GB" sz="1000"/>
              <a:t> Architecture of structural variants. (a) Simple SVs: deletion (Del), insertion (Ins), inversion (Inv), tandem duplication (tandem Dup) and other types of copy number gains. Linked gain is a small copy number gain at close proximity to its copy. Inverted linked gain (not drawn) is similar to a linked gain but the copy is inverted. Del+Nml+Del is two deletions separated by a normal copy of small size. (b) Complex SVs: deletion co-occurring with insertion (Del+Ins), inversion with flanking deletions (Del(s)+Inv), inversion with insertion (Inv+Ins), deletion within a copy number gain (Del in gain) and inversion within a copy number gain (Inv in gain).</a:t>
            </a:r>
            <a:endParaRPr sz="1000"/>
          </a:p>
        </p:txBody>
      </p:sp>
      <p:sp>
        <p:nvSpPr>
          <p:cNvPr id="392" name="Google Shape;392;p62"/>
          <p:cNvSpPr txBox="1"/>
          <p:nvPr/>
        </p:nvSpPr>
        <p:spPr>
          <a:xfrm>
            <a:off x="6542725" y="6056850"/>
            <a:ext cx="3262500" cy="45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t>Yalcin </a:t>
            </a:r>
            <a:r>
              <a:rPr lang="en-GB" sz="1000" i="1"/>
              <a:t>et al. </a:t>
            </a:r>
            <a:r>
              <a:rPr lang="en-GB" sz="1000"/>
              <a:t>(2012) Genome Biology</a:t>
            </a:r>
            <a:endParaRPr sz="10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5D6C2-06A2-3CF0-38B6-3334781B68C4}"/>
              </a:ext>
            </a:extLst>
          </p:cNvPr>
          <p:cNvSpPr>
            <a:spLocks noGrp="1"/>
          </p:cNvSpPr>
          <p:nvPr>
            <p:ph type="title"/>
          </p:nvPr>
        </p:nvSpPr>
        <p:spPr/>
        <p:txBody>
          <a:bodyPr/>
          <a:lstStyle/>
          <a:p>
            <a:pPr indent="0">
              <a:buNone/>
            </a:pPr>
            <a:r>
              <a:rPr lang="en-US" dirty="0"/>
              <a:t>Complex SVs in cancer</a:t>
            </a:r>
          </a:p>
        </p:txBody>
      </p:sp>
      <p:sp>
        <p:nvSpPr>
          <p:cNvPr id="3" name="Text Placeholder 2">
            <a:extLst>
              <a:ext uri="{FF2B5EF4-FFF2-40B4-BE49-F238E27FC236}">
                <a16:creationId xmlns:a16="http://schemas.microsoft.com/office/drawing/2014/main" id="{3D3946F4-6D84-1902-750D-0F6B61027F81}"/>
              </a:ext>
            </a:extLst>
          </p:cNvPr>
          <p:cNvSpPr>
            <a:spLocks noGrp="1"/>
          </p:cNvSpPr>
          <p:nvPr>
            <p:ph type="body" idx="1"/>
          </p:nvPr>
        </p:nvSpPr>
        <p:spPr/>
        <p:txBody>
          <a:bodyPr/>
          <a:lstStyle/>
          <a:p>
            <a:endParaRPr lang="en-US" dirty="0"/>
          </a:p>
        </p:txBody>
      </p:sp>
      <p:pic>
        <p:nvPicPr>
          <p:cNvPr id="5" name="Picture 4" descr="Diagram&#10;&#10;Description automatically generated">
            <a:extLst>
              <a:ext uri="{FF2B5EF4-FFF2-40B4-BE49-F238E27FC236}">
                <a16:creationId xmlns:a16="http://schemas.microsoft.com/office/drawing/2014/main" id="{603C8E58-487B-6662-2443-146885E2CB47}"/>
              </a:ext>
            </a:extLst>
          </p:cNvPr>
          <p:cNvPicPr>
            <a:picLocks noChangeAspect="1"/>
          </p:cNvPicPr>
          <p:nvPr/>
        </p:nvPicPr>
        <p:blipFill rotWithShape="1">
          <a:blip r:embed="rId2"/>
          <a:srcRect b="39255"/>
          <a:stretch/>
        </p:blipFill>
        <p:spPr>
          <a:xfrm>
            <a:off x="34415" y="2126725"/>
            <a:ext cx="4587627" cy="4165920"/>
          </a:xfrm>
          <a:prstGeom prst="rect">
            <a:avLst/>
          </a:prstGeom>
        </p:spPr>
      </p:pic>
      <p:pic>
        <p:nvPicPr>
          <p:cNvPr id="6" name="Picture 5" descr="Diagram&#10;&#10;Description automatically generated">
            <a:extLst>
              <a:ext uri="{FF2B5EF4-FFF2-40B4-BE49-F238E27FC236}">
                <a16:creationId xmlns:a16="http://schemas.microsoft.com/office/drawing/2014/main" id="{C5C60596-DC5A-E414-0F79-694AD9048887}"/>
              </a:ext>
            </a:extLst>
          </p:cNvPr>
          <p:cNvPicPr>
            <a:picLocks noChangeAspect="1"/>
          </p:cNvPicPr>
          <p:nvPr/>
        </p:nvPicPr>
        <p:blipFill rotWithShape="1">
          <a:blip r:embed="rId2"/>
          <a:srcRect t="60746"/>
          <a:stretch/>
        </p:blipFill>
        <p:spPr>
          <a:xfrm>
            <a:off x="4612210" y="2202426"/>
            <a:ext cx="4587627" cy="2692080"/>
          </a:xfrm>
          <a:prstGeom prst="rect">
            <a:avLst/>
          </a:prstGeom>
        </p:spPr>
      </p:pic>
    </p:spTree>
    <p:extLst>
      <p:ext uri="{BB962C8B-B14F-4D97-AF65-F5344CB8AC3E}">
        <p14:creationId xmlns:p14="http://schemas.microsoft.com/office/powerpoint/2010/main" val="11455437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64"/>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Complex SVs - Long reads</a:t>
            </a:r>
            <a:endParaRPr/>
          </a:p>
        </p:txBody>
      </p:sp>
      <p:pic>
        <p:nvPicPr>
          <p:cNvPr id="406" name="Google Shape;406;p64"/>
          <p:cNvPicPr preferRelativeResize="0"/>
          <p:nvPr/>
        </p:nvPicPr>
        <p:blipFill rotWithShape="1">
          <a:blip r:embed="rId3">
            <a:alphaModFix/>
          </a:blip>
          <a:srcRect b="7278"/>
          <a:stretch/>
        </p:blipFill>
        <p:spPr>
          <a:xfrm>
            <a:off x="1537200" y="795900"/>
            <a:ext cx="6064551" cy="4984925"/>
          </a:xfrm>
          <a:prstGeom prst="rect">
            <a:avLst/>
          </a:prstGeom>
          <a:noFill/>
          <a:ln>
            <a:noFill/>
          </a:ln>
        </p:spPr>
      </p:pic>
      <p:sp>
        <p:nvSpPr>
          <p:cNvPr id="407" name="Google Shape;407;p64"/>
          <p:cNvSpPr txBox="1"/>
          <p:nvPr/>
        </p:nvSpPr>
        <p:spPr>
          <a:xfrm>
            <a:off x="1241575" y="5958175"/>
            <a:ext cx="7342800" cy="85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3kb region: two deletions flanking an inverted sequence</a:t>
            </a:r>
            <a:endParaRPr/>
          </a:p>
        </p:txBody>
      </p:sp>
      <p:sp>
        <p:nvSpPr>
          <p:cNvPr id="408" name="Google Shape;408;p64"/>
          <p:cNvSpPr txBox="1"/>
          <p:nvPr/>
        </p:nvSpPr>
        <p:spPr>
          <a:xfrm>
            <a:off x="635600" y="2647425"/>
            <a:ext cx="901500" cy="41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NGLMR</a:t>
            </a:r>
            <a:endParaRPr b="1"/>
          </a:p>
        </p:txBody>
      </p:sp>
      <p:sp>
        <p:nvSpPr>
          <p:cNvPr id="409" name="Google Shape;409;p64"/>
          <p:cNvSpPr txBox="1"/>
          <p:nvPr/>
        </p:nvSpPr>
        <p:spPr>
          <a:xfrm>
            <a:off x="236525" y="4476225"/>
            <a:ext cx="1300500" cy="41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Illumina (BWA-mem)</a:t>
            </a:r>
            <a:endParaRPr b="1"/>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65"/>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Evaluating SV calls</a:t>
            </a:r>
            <a:endParaRPr/>
          </a:p>
        </p:txBody>
      </p:sp>
      <p:sp>
        <p:nvSpPr>
          <p:cNvPr id="415" name="Google Shape;415;p65"/>
          <p:cNvSpPr txBox="1">
            <a:spLocks noGrp="1"/>
          </p:cNvSpPr>
          <p:nvPr>
            <p:ph type="body" idx="1"/>
          </p:nvPr>
        </p:nvSpPr>
        <p:spPr>
          <a:xfrm>
            <a:off x="457200" y="838700"/>
            <a:ext cx="5138400" cy="5577600"/>
          </a:xfrm>
          <a:prstGeom prst="rect">
            <a:avLst/>
          </a:prstGeom>
        </p:spPr>
        <p:txBody>
          <a:bodyPr spcFirstLastPara="1" wrap="square" lIns="91425" tIns="91425" rIns="91425" bIns="91425" anchor="t" anchorCtr="0">
            <a:noAutofit/>
          </a:bodyPr>
          <a:lstStyle/>
          <a:p>
            <a:pPr marL="457200" lvl="0" indent="-330200" algn="l" rtl="0">
              <a:spcBef>
                <a:spcPts val="400"/>
              </a:spcBef>
              <a:spcAft>
                <a:spcPts val="0"/>
              </a:spcAft>
              <a:buSzPts val="1600"/>
              <a:buChar char="➢"/>
            </a:pPr>
            <a:r>
              <a:rPr lang="en-GB" sz="1600"/>
              <a:t>Specificity vs sensitivity</a:t>
            </a:r>
            <a:endParaRPr sz="1600"/>
          </a:p>
          <a:p>
            <a:pPr marL="0" lvl="0" indent="0" algn="l" rtl="0">
              <a:spcBef>
                <a:spcPts val="400"/>
              </a:spcBef>
              <a:spcAft>
                <a:spcPts val="0"/>
              </a:spcAft>
              <a:buNone/>
            </a:pPr>
            <a:endParaRPr/>
          </a:p>
          <a:p>
            <a:pPr marL="457200" lvl="0" indent="-330200" algn="l" rtl="0">
              <a:spcBef>
                <a:spcPts val="400"/>
              </a:spcBef>
              <a:spcAft>
                <a:spcPts val="0"/>
              </a:spcAft>
              <a:buSzPts val="1600"/>
              <a:buChar char="➢"/>
            </a:pPr>
            <a:r>
              <a:rPr lang="en-GB" sz="1600"/>
              <a:t>False positives vs. false negatives</a:t>
            </a:r>
            <a:endParaRPr sz="1600"/>
          </a:p>
          <a:p>
            <a:pPr marL="0" lvl="0" indent="0" algn="l" rtl="0">
              <a:spcBef>
                <a:spcPts val="400"/>
              </a:spcBef>
              <a:spcAft>
                <a:spcPts val="0"/>
              </a:spcAft>
              <a:buClr>
                <a:schemeClr val="dk1"/>
              </a:buClr>
              <a:buSzPts val="1100"/>
              <a:buFont typeface="Arial"/>
              <a:buNone/>
            </a:pPr>
            <a:endParaRPr sz="1600"/>
          </a:p>
          <a:p>
            <a:pPr marL="457200" lvl="0" indent="-330200" algn="l" rtl="0">
              <a:spcBef>
                <a:spcPts val="400"/>
              </a:spcBef>
              <a:spcAft>
                <a:spcPts val="0"/>
              </a:spcAft>
              <a:buSzPts val="1600"/>
              <a:buChar char="➢"/>
            </a:pPr>
            <a:r>
              <a:rPr lang="en-GB" sz="1600"/>
              <a:t>Desirable to have high sensitivity and specificity</a:t>
            </a:r>
            <a:endParaRPr sz="1600"/>
          </a:p>
          <a:p>
            <a:pPr marL="0" lvl="0" indent="0" algn="l" rtl="0">
              <a:spcBef>
                <a:spcPts val="400"/>
              </a:spcBef>
              <a:spcAft>
                <a:spcPts val="0"/>
              </a:spcAft>
              <a:buClr>
                <a:schemeClr val="dk1"/>
              </a:buClr>
              <a:buSzPts val="1100"/>
              <a:buFont typeface="Arial"/>
              <a:buNone/>
            </a:pPr>
            <a:endParaRPr sz="1600"/>
          </a:p>
          <a:p>
            <a:pPr marL="457200" lvl="0" indent="-330200" algn="l" rtl="0">
              <a:spcBef>
                <a:spcPts val="400"/>
              </a:spcBef>
              <a:spcAft>
                <a:spcPts val="0"/>
              </a:spcAft>
              <a:buSzPts val="1600"/>
              <a:buChar char="➢"/>
            </a:pPr>
            <a:r>
              <a:rPr lang="en-GB"/>
              <a:t>How to determine s</a:t>
            </a:r>
            <a:r>
              <a:rPr lang="en-GB" sz="1600"/>
              <a:t>ensitivity</a:t>
            </a:r>
            <a:r>
              <a:rPr lang="en-GB"/>
              <a:t>?</a:t>
            </a:r>
            <a:endParaRPr/>
          </a:p>
          <a:p>
            <a:pPr marL="914400" lvl="1" indent="-304800" algn="l" rtl="0">
              <a:spcBef>
                <a:spcPts val="0"/>
              </a:spcBef>
              <a:spcAft>
                <a:spcPts val="0"/>
              </a:spcAft>
              <a:buSzPts val="1200"/>
              <a:buChar char="○"/>
            </a:pPr>
            <a:r>
              <a:rPr lang="en-GB" sz="1600"/>
              <a:t>External sources of true/known SVs</a:t>
            </a:r>
            <a:endParaRPr sz="1600"/>
          </a:p>
          <a:p>
            <a:pPr marL="0" lvl="0" indent="0" algn="l" rtl="0">
              <a:spcBef>
                <a:spcPts val="400"/>
              </a:spcBef>
              <a:spcAft>
                <a:spcPts val="0"/>
              </a:spcAft>
              <a:buClr>
                <a:schemeClr val="dk1"/>
              </a:buClr>
              <a:buSzPts val="1100"/>
              <a:buFont typeface="Arial"/>
              <a:buNone/>
            </a:pPr>
            <a:endParaRPr sz="1600"/>
          </a:p>
          <a:p>
            <a:pPr marL="457200" lvl="0" indent="-330200" algn="l" rtl="0">
              <a:spcBef>
                <a:spcPts val="400"/>
              </a:spcBef>
              <a:spcAft>
                <a:spcPts val="0"/>
              </a:spcAft>
              <a:buSzPts val="1600"/>
              <a:buChar char="➢"/>
            </a:pPr>
            <a:r>
              <a:rPr lang="en-GB" sz="1600"/>
              <a:t>Specificity</a:t>
            </a:r>
            <a:endParaRPr/>
          </a:p>
          <a:p>
            <a:pPr marL="914400" lvl="1" indent="-317500" algn="l" rtl="0">
              <a:spcBef>
                <a:spcPts val="0"/>
              </a:spcBef>
              <a:spcAft>
                <a:spcPts val="0"/>
              </a:spcAft>
              <a:buSzPts val="1400"/>
              <a:buChar char="○"/>
            </a:pPr>
            <a:r>
              <a:rPr lang="en-GB" sz="1400"/>
              <a:t>Validate a random selection of SVs by another technology</a:t>
            </a:r>
            <a:endParaRPr sz="1400"/>
          </a:p>
          <a:p>
            <a:pPr marL="914400" lvl="1" indent="-317500" algn="l" rtl="0">
              <a:spcBef>
                <a:spcPts val="0"/>
              </a:spcBef>
              <a:spcAft>
                <a:spcPts val="0"/>
              </a:spcAft>
              <a:buSzPts val="1400"/>
              <a:buChar char="○"/>
            </a:pPr>
            <a:r>
              <a:rPr lang="en-GB" sz="1600"/>
              <a:t>e.g. </a:t>
            </a:r>
            <a:r>
              <a:rPr lang="en-GB"/>
              <a:t>PCR products</a:t>
            </a:r>
            <a:endParaRPr sz="1600"/>
          </a:p>
          <a:p>
            <a:pPr marL="0" lvl="0" indent="0" algn="l" rtl="0">
              <a:spcBef>
                <a:spcPts val="400"/>
              </a:spcBef>
              <a:spcAft>
                <a:spcPts val="0"/>
              </a:spcAft>
              <a:buClr>
                <a:schemeClr val="dk1"/>
              </a:buClr>
              <a:buSzPts val="1100"/>
              <a:buFont typeface="Arial"/>
              <a:buNone/>
            </a:pPr>
            <a:endParaRPr sz="1600"/>
          </a:p>
          <a:p>
            <a:pPr marL="457200" lvl="0" indent="-330200" algn="l" rtl="0">
              <a:spcBef>
                <a:spcPts val="400"/>
              </a:spcBef>
              <a:spcAft>
                <a:spcPts val="0"/>
              </a:spcAft>
              <a:buSzPts val="1600"/>
              <a:buChar char="➢"/>
            </a:pPr>
            <a:r>
              <a:rPr lang="en-GB" sz="1600"/>
              <a:t>Receiver operator curves to investigate effects of varying parameters</a:t>
            </a:r>
            <a:endParaRPr sz="1600"/>
          </a:p>
        </p:txBody>
      </p:sp>
      <p:pic>
        <p:nvPicPr>
          <p:cNvPr id="416" name="Google Shape;416;p65"/>
          <p:cNvPicPr preferRelativeResize="0"/>
          <p:nvPr/>
        </p:nvPicPr>
        <p:blipFill>
          <a:blip r:embed="rId3">
            <a:alphaModFix/>
          </a:blip>
          <a:stretch>
            <a:fillRect/>
          </a:stretch>
        </p:blipFill>
        <p:spPr>
          <a:xfrm>
            <a:off x="5595725" y="1423276"/>
            <a:ext cx="3456275" cy="32671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D835B-5E68-9543-D72B-B433CB1AE6AD}"/>
              </a:ext>
            </a:extLst>
          </p:cNvPr>
          <p:cNvSpPr>
            <a:spLocks noGrp="1"/>
          </p:cNvSpPr>
          <p:nvPr>
            <p:ph type="title"/>
          </p:nvPr>
        </p:nvSpPr>
        <p:spPr/>
        <p:txBody>
          <a:bodyPr/>
          <a:lstStyle/>
          <a:p>
            <a:pPr indent="0">
              <a:buNone/>
            </a:pPr>
            <a:r>
              <a:rPr lang="en-US" dirty="0"/>
              <a:t>More reading</a:t>
            </a:r>
          </a:p>
        </p:txBody>
      </p:sp>
      <p:sp>
        <p:nvSpPr>
          <p:cNvPr id="3" name="Text Placeholder 2">
            <a:extLst>
              <a:ext uri="{FF2B5EF4-FFF2-40B4-BE49-F238E27FC236}">
                <a16:creationId xmlns:a16="http://schemas.microsoft.com/office/drawing/2014/main" id="{67CE7347-8ADB-3F97-DAD2-36954504AB62}"/>
              </a:ext>
            </a:extLst>
          </p:cNvPr>
          <p:cNvSpPr>
            <a:spLocks noGrp="1"/>
          </p:cNvSpPr>
          <p:nvPr>
            <p:ph type="body" idx="1"/>
          </p:nvPr>
        </p:nvSpPr>
        <p:spPr/>
        <p:txBody>
          <a:bodyPr/>
          <a:lstStyle/>
          <a:p>
            <a:pPr marL="127000" indent="0">
              <a:buNone/>
            </a:pPr>
            <a:r>
              <a:rPr lang="en-US" b="1" dirty="0"/>
              <a:t>A robust benchmark for detection of germline large deletions and insertions</a:t>
            </a:r>
          </a:p>
          <a:p>
            <a:pPr marL="127000" indent="0">
              <a:buNone/>
            </a:pPr>
            <a:r>
              <a:rPr lang="en-US" dirty="0">
                <a:hlinkClick r:id="rId2"/>
              </a:rPr>
              <a:t>10.1038/s41587-020-0538-8</a:t>
            </a:r>
            <a:br>
              <a:rPr lang="en-US" dirty="0"/>
            </a:br>
            <a:br>
              <a:rPr lang="en-US" dirty="0"/>
            </a:br>
            <a:endParaRPr lang="en-US" dirty="0"/>
          </a:p>
        </p:txBody>
      </p:sp>
      <p:pic>
        <p:nvPicPr>
          <p:cNvPr id="5" name="Picture 4" descr="Graphical user interface, text&#10;&#10;Description automatically generated">
            <a:extLst>
              <a:ext uri="{FF2B5EF4-FFF2-40B4-BE49-F238E27FC236}">
                <a16:creationId xmlns:a16="http://schemas.microsoft.com/office/drawing/2014/main" id="{3215C861-9175-C1E8-83DA-059935FF2F2C}"/>
              </a:ext>
            </a:extLst>
          </p:cNvPr>
          <p:cNvPicPr>
            <a:picLocks noChangeAspect="1"/>
          </p:cNvPicPr>
          <p:nvPr/>
        </p:nvPicPr>
        <p:blipFill>
          <a:blip r:embed="rId3"/>
          <a:stretch>
            <a:fillRect/>
          </a:stretch>
        </p:blipFill>
        <p:spPr>
          <a:xfrm>
            <a:off x="597400" y="1573702"/>
            <a:ext cx="7182852" cy="1428949"/>
          </a:xfrm>
          <a:prstGeom prst="rect">
            <a:avLst/>
          </a:prstGeom>
        </p:spPr>
      </p:pic>
      <p:sp>
        <p:nvSpPr>
          <p:cNvPr id="6" name="TextBox 5">
            <a:extLst>
              <a:ext uri="{FF2B5EF4-FFF2-40B4-BE49-F238E27FC236}">
                <a16:creationId xmlns:a16="http://schemas.microsoft.com/office/drawing/2014/main" id="{380A1548-C828-ED72-01BE-EA74B01D31A3}"/>
              </a:ext>
            </a:extLst>
          </p:cNvPr>
          <p:cNvSpPr txBox="1"/>
          <p:nvPr/>
        </p:nvSpPr>
        <p:spPr>
          <a:xfrm>
            <a:off x="526872" y="3075882"/>
            <a:ext cx="3674404" cy="307777"/>
          </a:xfrm>
          <a:prstGeom prst="rect">
            <a:avLst/>
          </a:prstGeom>
          <a:noFill/>
        </p:spPr>
        <p:txBody>
          <a:bodyPr wrap="none" rtlCol="0">
            <a:spAutoFit/>
          </a:bodyPr>
          <a:lstStyle/>
          <a:p>
            <a:r>
              <a:rPr lang="en-US" dirty="0">
                <a:hlinkClick r:id="rId4"/>
              </a:rPr>
              <a:t>https://doi.org/10.1371/journal.pcbi.1007933</a:t>
            </a:r>
            <a:endParaRPr lang="en-US" dirty="0"/>
          </a:p>
        </p:txBody>
      </p:sp>
      <p:pic>
        <p:nvPicPr>
          <p:cNvPr id="9" name="Picture 8" descr="Text&#10;&#10;Description automatically generated">
            <a:extLst>
              <a:ext uri="{FF2B5EF4-FFF2-40B4-BE49-F238E27FC236}">
                <a16:creationId xmlns:a16="http://schemas.microsoft.com/office/drawing/2014/main" id="{E47BE74C-7309-0B0E-AF02-899B7E08A74A}"/>
              </a:ext>
            </a:extLst>
          </p:cNvPr>
          <p:cNvPicPr>
            <a:picLocks noChangeAspect="1"/>
          </p:cNvPicPr>
          <p:nvPr/>
        </p:nvPicPr>
        <p:blipFill>
          <a:blip r:embed="rId5"/>
          <a:stretch>
            <a:fillRect/>
          </a:stretch>
        </p:blipFill>
        <p:spPr>
          <a:xfrm>
            <a:off x="526872" y="3534576"/>
            <a:ext cx="7192379" cy="2086266"/>
          </a:xfrm>
          <a:prstGeom prst="rect">
            <a:avLst/>
          </a:prstGeom>
        </p:spPr>
      </p:pic>
      <p:sp>
        <p:nvSpPr>
          <p:cNvPr id="10" name="TextBox 9">
            <a:extLst>
              <a:ext uri="{FF2B5EF4-FFF2-40B4-BE49-F238E27FC236}">
                <a16:creationId xmlns:a16="http://schemas.microsoft.com/office/drawing/2014/main" id="{03B9C5F5-7D82-EA30-D017-03E925BC722D}"/>
              </a:ext>
            </a:extLst>
          </p:cNvPr>
          <p:cNvSpPr txBox="1"/>
          <p:nvPr/>
        </p:nvSpPr>
        <p:spPr>
          <a:xfrm>
            <a:off x="418015" y="5617870"/>
            <a:ext cx="3573414" cy="307777"/>
          </a:xfrm>
          <a:prstGeom prst="rect">
            <a:avLst/>
          </a:prstGeom>
          <a:noFill/>
        </p:spPr>
        <p:txBody>
          <a:bodyPr wrap="none" rtlCol="0">
            <a:spAutoFit/>
          </a:bodyPr>
          <a:lstStyle/>
          <a:p>
            <a:r>
              <a:rPr lang="en-US" dirty="0">
                <a:hlinkClick r:id="rId6"/>
              </a:rPr>
              <a:t>https://doi.org/10.1186/s13059-019-1828-7</a:t>
            </a:r>
            <a:endParaRPr lang="en-US" dirty="0"/>
          </a:p>
        </p:txBody>
      </p:sp>
    </p:spTree>
    <p:extLst>
      <p:ext uri="{BB962C8B-B14F-4D97-AF65-F5344CB8AC3E}">
        <p14:creationId xmlns:p14="http://schemas.microsoft.com/office/powerpoint/2010/main" val="4028011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7"/>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Fiber FISH</a:t>
            </a:r>
            <a:endParaRPr/>
          </a:p>
        </p:txBody>
      </p:sp>
      <p:pic>
        <p:nvPicPr>
          <p:cNvPr id="126" name="Google Shape;126;p27"/>
          <p:cNvPicPr preferRelativeResize="0"/>
          <p:nvPr/>
        </p:nvPicPr>
        <p:blipFill rotWithShape="1">
          <a:blip r:embed="rId3">
            <a:alphaModFix/>
          </a:blip>
          <a:srcRect b="39492"/>
          <a:stretch/>
        </p:blipFill>
        <p:spPr>
          <a:xfrm>
            <a:off x="626675" y="712650"/>
            <a:ext cx="7883926" cy="3162200"/>
          </a:xfrm>
          <a:prstGeom prst="rect">
            <a:avLst/>
          </a:prstGeom>
          <a:noFill/>
          <a:ln>
            <a:noFill/>
          </a:ln>
        </p:spPr>
      </p:pic>
      <p:pic>
        <p:nvPicPr>
          <p:cNvPr id="127" name="Google Shape;127;p27"/>
          <p:cNvPicPr preferRelativeResize="0"/>
          <p:nvPr/>
        </p:nvPicPr>
        <p:blipFill>
          <a:blip r:embed="rId4">
            <a:alphaModFix/>
          </a:blip>
          <a:stretch>
            <a:fillRect/>
          </a:stretch>
        </p:blipFill>
        <p:spPr>
          <a:xfrm>
            <a:off x="101950" y="3172075"/>
            <a:ext cx="8940102" cy="30990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66"/>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Computer exercises</a:t>
            </a:r>
            <a:endParaRPr/>
          </a:p>
        </p:txBody>
      </p:sp>
      <p:sp>
        <p:nvSpPr>
          <p:cNvPr id="422" name="Google Shape;422;p66"/>
          <p:cNvSpPr txBox="1">
            <a:spLocks noGrp="1"/>
          </p:cNvSpPr>
          <p:nvPr>
            <p:ph type="body" idx="1"/>
          </p:nvPr>
        </p:nvSpPr>
        <p:spPr>
          <a:xfrm>
            <a:off x="457200" y="838700"/>
            <a:ext cx="8229600" cy="5410200"/>
          </a:xfrm>
          <a:prstGeom prst="rect">
            <a:avLst/>
          </a:prstGeom>
        </p:spPr>
        <p:txBody>
          <a:bodyPr spcFirstLastPara="1" wrap="square" lIns="91425" tIns="91425" rIns="91425" bIns="91425" anchor="t" anchorCtr="0">
            <a:noAutofit/>
          </a:bodyPr>
          <a:lstStyle/>
          <a:p>
            <a:pPr marL="457200" lvl="0" indent="-330200" algn="l" rtl="0">
              <a:spcBef>
                <a:spcPts val="400"/>
              </a:spcBef>
              <a:spcAft>
                <a:spcPts val="0"/>
              </a:spcAft>
              <a:buSzPts val="1600"/>
              <a:buAutoNum type="arabicPeriod"/>
            </a:pPr>
            <a:r>
              <a:rPr lang="en-GB"/>
              <a:t>Trivia questions about a VCF output file from the Lumpy SV caller.</a:t>
            </a:r>
            <a:endParaRPr/>
          </a:p>
          <a:p>
            <a:pPr marL="914400" lvl="1" indent="-304800" algn="l" rtl="0">
              <a:spcBef>
                <a:spcPts val="0"/>
              </a:spcBef>
              <a:spcAft>
                <a:spcPts val="0"/>
              </a:spcAft>
              <a:buSzPts val="1200"/>
              <a:buAutoNum type="alphaLcPeriod"/>
            </a:pPr>
            <a:r>
              <a:rPr lang="en-GB"/>
              <a:t>http://www.genomebiology.com/2014/15/6/R84</a:t>
            </a:r>
            <a:endParaRPr/>
          </a:p>
          <a:p>
            <a:pPr marL="0" lvl="0" indent="0" algn="l" rtl="0">
              <a:spcBef>
                <a:spcPts val="400"/>
              </a:spcBef>
              <a:spcAft>
                <a:spcPts val="0"/>
              </a:spcAft>
              <a:buNone/>
            </a:pPr>
            <a:endParaRPr/>
          </a:p>
          <a:p>
            <a:pPr marL="457200" lvl="0" indent="-330200" algn="l" rtl="0">
              <a:spcBef>
                <a:spcPts val="400"/>
              </a:spcBef>
              <a:spcAft>
                <a:spcPts val="0"/>
              </a:spcAft>
              <a:buSzPts val="1600"/>
              <a:buAutoNum type="arabicPeriod"/>
            </a:pPr>
            <a:r>
              <a:rPr lang="en-GB">
                <a:solidFill>
                  <a:schemeClr val="dk1"/>
                </a:solidFill>
              </a:rPr>
              <a:t>Use the Breakdancer software package to call structural variants on a yeast sample that was paired-end sequenced on the illumina Hiseq.</a:t>
            </a:r>
            <a:endParaRPr>
              <a:solidFill>
                <a:schemeClr val="dk1"/>
              </a:solidFill>
            </a:endParaRPr>
          </a:p>
          <a:p>
            <a:pPr marL="0" lvl="0" indent="0" algn="l" rtl="0">
              <a:spcBef>
                <a:spcPts val="400"/>
              </a:spcBef>
              <a:spcAft>
                <a:spcPts val="0"/>
              </a:spcAft>
              <a:buNone/>
            </a:pPr>
            <a:endParaRPr>
              <a:solidFill>
                <a:schemeClr val="dk1"/>
              </a:solidFill>
            </a:endParaRPr>
          </a:p>
          <a:p>
            <a:pPr marL="457200" lvl="0" indent="-330200" algn="l" rtl="0">
              <a:spcBef>
                <a:spcPts val="400"/>
              </a:spcBef>
              <a:spcAft>
                <a:spcPts val="0"/>
              </a:spcAft>
              <a:buSzPts val="1600"/>
              <a:buAutoNum type="arabicPeriod"/>
            </a:pPr>
            <a:r>
              <a:rPr lang="en-GB"/>
              <a:t>Use the Lumpy software package to call structural variants on a yeast sample that was paired-end sequenced on the illumina Hiseq.</a:t>
            </a:r>
            <a:endParaRPr/>
          </a:p>
          <a:p>
            <a:pPr marL="0" lvl="0" indent="0" algn="l" rtl="0">
              <a:spcBef>
                <a:spcPts val="400"/>
              </a:spcBef>
              <a:spcAft>
                <a:spcPts val="0"/>
              </a:spcAft>
              <a:buNone/>
            </a:pPr>
            <a:endParaRPr/>
          </a:p>
          <a:p>
            <a:pPr marL="457200" lvl="0" indent="-330200" algn="l" rtl="0">
              <a:spcBef>
                <a:spcPts val="400"/>
              </a:spcBef>
              <a:spcAft>
                <a:spcPts val="0"/>
              </a:spcAft>
              <a:buSzPts val="1600"/>
              <a:buAutoNum type="arabicPeriod"/>
            </a:pPr>
            <a:r>
              <a:rPr lang="en-GB"/>
              <a:t>Call SVs using the Sniffles caller on a yeast sample that was sequenced on the Pacbio platform.</a:t>
            </a:r>
            <a:endParaRPr/>
          </a:p>
          <a:p>
            <a:pPr marL="0" lvl="0" indent="0" algn="l" rtl="0">
              <a:spcBef>
                <a:spcPts val="400"/>
              </a:spcBef>
              <a:spcAft>
                <a:spcPts val="0"/>
              </a:spcAft>
              <a:buNone/>
            </a:pPr>
            <a:endParaRPr/>
          </a:p>
          <a:p>
            <a:pPr marL="457200" lvl="0" indent="-330200" algn="l" rtl="0">
              <a:spcBef>
                <a:spcPts val="400"/>
              </a:spcBef>
              <a:spcAft>
                <a:spcPts val="0"/>
              </a:spcAft>
              <a:buSzPts val="1600"/>
              <a:buAutoNum type="arabicPeriod"/>
            </a:pPr>
            <a:r>
              <a:rPr lang="en-GB"/>
              <a:t>Introduction to BEDtools for doing regional comparisons over genomic co-ordinates.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0765F-0ED1-0678-B2EE-A6F35FED7931}"/>
              </a:ext>
            </a:extLst>
          </p:cNvPr>
          <p:cNvSpPr>
            <a:spLocks noGrp="1"/>
          </p:cNvSpPr>
          <p:nvPr>
            <p:ph type="title"/>
          </p:nvPr>
        </p:nvSpPr>
        <p:spPr/>
        <p:txBody>
          <a:bodyPr/>
          <a:lstStyle/>
          <a:p>
            <a:pPr indent="0">
              <a:buNone/>
            </a:pPr>
            <a:r>
              <a:rPr lang="en-US" dirty="0"/>
              <a:t>This slide left blank</a:t>
            </a:r>
          </a:p>
        </p:txBody>
      </p:sp>
      <p:sp>
        <p:nvSpPr>
          <p:cNvPr id="3" name="Text Placeholder 2">
            <a:extLst>
              <a:ext uri="{FF2B5EF4-FFF2-40B4-BE49-F238E27FC236}">
                <a16:creationId xmlns:a16="http://schemas.microsoft.com/office/drawing/2014/main" id="{A11F3A7C-4D84-5D3D-1327-904E9371152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111214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14F25-6130-D2B0-4161-449948A0E2E2}"/>
              </a:ext>
            </a:extLst>
          </p:cNvPr>
          <p:cNvSpPr>
            <a:spLocks noGrp="1"/>
          </p:cNvSpPr>
          <p:nvPr>
            <p:ph type="title"/>
          </p:nvPr>
        </p:nvSpPr>
        <p:spPr/>
        <p:txBody>
          <a:bodyPr/>
          <a:lstStyle/>
          <a:p>
            <a:pPr indent="0">
              <a:buNone/>
            </a:pPr>
            <a:r>
              <a:rPr lang="en-US" dirty="0"/>
              <a:t>MiniMap2 – GPU Acceleration</a:t>
            </a:r>
          </a:p>
        </p:txBody>
      </p:sp>
      <p:sp>
        <p:nvSpPr>
          <p:cNvPr id="3" name="Text Placeholder 2">
            <a:extLst>
              <a:ext uri="{FF2B5EF4-FFF2-40B4-BE49-F238E27FC236}">
                <a16:creationId xmlns:a16="http://schemas.microsoft.com/office/drawing/2014/main" id="{1B317AC1-CD41-D2DE-F546-47AC6E6BE371}"/>
              </a:ext>
            </a:extLst>
          </p:cNvPr>
          <p:cNvSpPr>
            <a:spLocks noGrp="1"/>
          </p:cNvSpPr>
          <p:nvPr>
            <p:ph type="body" idx="1"/>
          </p:nvPr>
        </p:nvSpPr>
        <p:spPr/>
        <p:txBody>
          <a:bodyPr/>
          <a:lstStyle/>
          <a:p>
            <a:pPr marL="127000" indent="0">
              <a:buNone/>
            </a:pPr>
            <a:endParaRPr lang="en-US" dirty="0"/>
          </a:p>
        </p:txBody>
      </p:sp>
      <p:pic>
        <p:nvPicPr>
          <p:cNvPr id="4" name="Picture 3" descr="Diagram&#10;&#10;Description automatically generated">
            <a:extLst>
              <a:ext uri="{FF2B5EF4-FFF2-40B4-BE49-F238E27FC236}">
                <a16:creationId xmlns:a16="http://schemas.microsoft.com/office/drawing/2014/main" id="{F8852C8A-149C-F7F6-3733-D04FB074C11A}"/>
              </a:ext>
            </a:extLst>
          </p:cNvPr>
          <p:cNvPicPr>
            <a:picLocks noChangeAspect="1"/>
          </p:cNvPicPr>
          <p:nvPr/>
        </p:nvPicPr>
        <p:blipFill>
          <a:blip r:embed="rId2"/>
          <a:stretch>
            <a:fillRect/>
          </a:stretch>
        </p:blipFill>
        <p:spPr>
          <a:xfrm>
            <a:off x="1618461" y="1409627"/>
            <a:ext cx="5358808" cy="1272717"/>
          </a:xfrm>
          <a:prstGeom prst="rect">
            <a:avLst/>
          </a:prstGeom>
        </p:spPr>
      </p:pic>
      <p:pic>
        <p:nvPicPr>
          <p:cNvPr id="6" name="Picture 5" descr="Chart, line chart&#10;&#10;Description automatically generated">
            <a:extLst>
              <a:ext uri="{FF2B5EF4-FFF2-40B4-BE49-F238E27FC236}">
                <a16:creationId xmlns:a16="http://schemas.microsoft.com/office/drawing/2014/main" id="{29DA26CE-B6B8-BEF1-4E93-E62488C8D76C}"/>
              </a:ext>
            </a:extLst>
          </p:cNvPr>
          <p:cNvPicPr>
            <a:picLocks noChangeAspect="1"/>
          </p:cNvPicPr>
          <p:nvPr/>
        </p:nvPicPr>
        <p:blipFill rotWithShape="1">
          <a:blip r:embed="rId3"/>
          <a:srcRect l="5570" t="4425" r="51019"/>
          <a:stretch/>
        </p:blipFill>
        <p:spPr>
          <a:xfrm>
            <a:off x="5728914" y="3067223"/>
            <a:ext cx="2496710" cy="2486497"/>
          </a:xfrm>
          <a:prstGeom prst="rect">
            <a:avLst/>
          </a:prstGeom>
        </p:spPr>
      </p:pic>
      <p:sp>
        <p:nvSpPr>
          <p:cNvPr id="7" name="TextBox 6">
            <a:extLst>
              <a:ext uri="{FF2B5EF4-FFF2-40B4-BE49-F238E27FC236}">
                <a16:creationId xmlns:a16="http://schemas.microsoft.com/office/drawing/2014/main" id="{468EC90D-BF9E-1EF7-8B8B-266EF2B9ACA0}"/>
              </a:ext>
            </a:extLst>
          </p:cNvPr>
          <p:cNvSpPr txBox="1"/>
          <p:nvPr/>
        </p:nvSpPr>
        <p:spPr>
          <a:xfrm rot="16200000">
            <a:off x="5124421" y="4127115"/>
            <a:ext cx="901209" cy="307777"/>
          </a:xfrm>
          <a:prstGeom prst="rect">
            <a:avLst/>
          </a:prstGeom>
          <a:noFill/>
        </p:spPr>
        <p:txBody>
          <a:bodyPr wrap="none" rtlCol="0">
            <a:spAutoFit/>
          </a:bodyPr>
          <a:lstStyle/>
          <a:p>
            <a:r>
              <a:rPr lang="en-US" dirty="0"/>
              <a:t>Speedup</a:t>
            </a:r>
          </a:p>
        </p:txBody>
      </p:sp>
      <p:pic>
        <p:nvPicPr>
          <p:cNvPr id="9" name="Picture 8" descr="Graphical user interface, text, application, email&#10;&#10;Description automatically generated">
            <a:extLst>
              <a:ext uri="{FF2B5EF4-FFF2-40B4-BE49-F238E27FC236}">
                <a16:creationId xmlns:a16="http://schemas.microsoft.com/office/drawing/2014/main" id="{CB63429B-8E66-A9F4-855A-3DED2B72E6B8}"/>
              </a:ext>
            </a:extLst>
          </p:cNvPr>
          <p:cNvPicPr>
            <a:picLocks noChangeAspect="1"/>
          </p:cNvPicPr>
          <p:nvPr/>
        </p:nvPicPr>
        <p:blipFill>
          <a:blip r:embed="rId4"/>
          <a:stretch>
            <a:fillRect/>
          </a:stretch>
        </p:blipFill>
        <p:spPr>
          <a:xfrm>
            <a:off x="436143" y="3144218"/>
            <a:ext cx="4698274" cy="2273570"/>
          </a:xfrm>
          <a:prstGeom prst="rect">
            <a:avLst/>
          </a:prstGeom>
        </p:spPr>
      </p:pic>
    </p:spTree>
    <p:extLst>
      <p:ext uri="{BB962C8B-B14F-4D97-AF65-F5344CB8AC3E}">
        <p14:creationId xmlns:p14="http://schemas.microsoft.com/office/powerpoint/2010/main" val="32923334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63"/>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Complex SV Examples</a:t>
            </a:r>
            <a:endParaRPr/>
          </a:p>
        </p:txBody>
      </p:sp>
      <p:pic>
        <p:nvPicPr>
          <p:cNvPr id="398" name="Google Shape;398;p63" descr="Screenshot from 2014-04-11 21:52:55.png"/>
          <p:cNvPicPr preferRelativeResize="0"/>
          <p:nvPr/>
        </p:nvPicPr>
        <p:blipFill>
          <a:blip r:embed="rId3">
            <a:alphaModFix/>
          </a:blip>
          <a:stretch>
            <a:fillRect/>
          </a:stretch>
        </p:blipFill>
        <p:spPr>
          <a:xfrm>
            <a:off x="76200" y="778759"/>
            <a:ext cx="8906775" cy="2710391"/>
          </a:xfrm>
          <a:prstGeom prst="rect">
            <a:avLst/>
          </a:prstGeom>
          <a:noFill/>
          <a:ln>
            <a:noFill/>
          </a:ln>
        </p:spPr>
      </p:pic>
      <p:pic>
        <p:nvPicPr>
          <p:cNvPr id="399" name="Google Shape;399;p63" descr="Screenshot from 2014-04-11 21:51:02.png"/>
          <p:cNvPicPr preferRelativeResize="0"/>
          <p:nvPr/>
        </p:nvPicPr>
        <p:blipFill>
          <a:blip r:embed="rId4">
            <a:alphaModFix/>
          </a:blip>
          <a:stretch>
            <a:fillRect/>
          </a:stretch>
        </p:blipFill>
        <p:spPr>
          <a:xfrm>
            <a:off x="76200" y="3641233"/>
            <a:ext cx="8906774" cy="2495943"/>
          </a:xfrm>
          <a:prstGeom prst="rect">
            <a:avLst/>
          </a:prstGeom>
          <a:noFill/>
          <a:ln>
            <a:noFill/>
          </a:ln>
        </p:spPr>
      </p:pic>
      <p:sp>
        <p:nvSpPr>
          <p:cNvPr id="400" name="Google Shape;400;p63"/>
          <p:cNvSpPr txBox="1"/>
          <p:nvPr/>
        </p:nvSpPr>
        <p:spPr>
          <a:xfrm>
            <a:off x="6542725" y="6056850"/>
            <a:ext cx="3262500" cy="45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t>Yalcin </a:t>
            </a:r>
            <a:r>
              <a:rPr lang="en-GB" sz="1000" i="1"/>
              <a:t>et al. </a:t>
            </a:r>
            <a:r>
              <a:rPr lang="en-GB" sz="1000"/>
              <a:t>(2012) Genome Biology</a:t>
            </a:r>
            <a:endParaRPr sz="1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BB105-3231-2070-44FE-55F136190A6B}"/>
              </a:ext>
            </a:extLst>
          </p:cNvPr>
          <p:cNvSpPr>
            <a:spLocks noGrp="1"/>
          </p:cNvSpPr>
          <p:nvPr>
            <p:ph type="title"/>
          </p:nvPr>
        </p:nvSpPr>
        <p:spPr/>
        <p:txBody>
          <a:bodyPr/>
          <a:lstStyle/>
          <a:p>
            <a:pPr indent="0">
              <a:buNone/>
            </a:pPr>
            <a:r>
              <a:rPr lang="en-US" dirty="0"/>
              <a:t>Methods for detecting SVs</a:t>
            </a:r>
          </a:p>
        </p:txBody>
      </p:sp>
      <p:sp>
        <p:nvSpPr>
          <p:cNvPr id="3" name="Text Placeholder 2">
            <a:extLst>
              <a:ext uri="{FF2B5EF4-FFF2-40B4-BE49-F238E27FC236}">
                <a16:creationId xmlns:a16="http://schemas.microsoft.com/office/drawing/2014/main" id="{E04837DF-D830-9EF4-0B31-B2F1D66E3403}"/>
              </a:ext>
            </a:extLst>
          </p:cNvPr>
          <p:cNvSpPr>
            <a:spLocks noGrp="1"/>
          </p:cNvSpPr>
          <p:nvPr>
            <p:ph type="body" idx="1"/>
          </p:nvPr>
        </p:nvSpPr>
        <p:spPr/>
        <p:txBody>
          <a:bodyPr/>
          <a:lstStyle/>
          <a:p>
            <a:endParaRPr lang="en-US"/>
          </a:p>
        </p:txBody>
      </p:sp>
      <p:pic>
        <p:nvPicPr>
          <p:cNvPr id="5" name="Picture 4" descr="Timeline&#10;&#10;Description automatically generated">
            <a:extLst>
              <a:ext uri="{FF2B5EF4-FFF2-40B4-BE49-F238E27FC236}">
                <a16:creationId xmlns:a16="http://schemas.microsoft.com/office/drawing/2014/main" id="{AE338DCA-3C2C-861D-365F-448209DDE48F}"/>
              </a:ext>
            </a:extLst>
          </p:cNvPr>
          <p:cNvPicPr>
            <a:picLocks noChangeAspect="1"/>
          </p:cNvPicPr>
          <p:nvPr/>
        </p:nvPicPr>
        <p:blipFill>
          <a:blip r:embed="rId2"/>
          <a:stretch>
            <a:fillRect/>
          </a:stretch>
        </p:blipFill>
        <p:spPr>
          <a:xfrm>
            <a:off x="0" y="1602486"/>
            <a:ext cx="9144000" cy="3653028"/>
          </a:xfrm>
          <a:prstGeom prst="rect">
            <a:avLst/>
          </a:prstGeom>
        </p:spPr>
      </p:pic>
      <p:sp>
        <p:nvSpPr>
          <p:cNvPr id="6" name="Rectangle 5">
            <a:extLst>
              <a:ext uri="{FF2B5EF4-FFF2-40B4-BE49-F238E27FC236}">
                <a16:creationId xmlns:a16="http://schemas.microsoft.com/office/drawing/2014/main" id="{CFE17B1B-4AE2-8FCB-97FC-F0F9D44FAFE0}"/>
              </a:ext>
            </a:extLst>
          </p:cNvPr>
          <p:cNvSpPr/>
          <p:nvPr/>
        </p:nvSpPr>
        <p:spPr>
          <a:xfrm>
            <a:off x="206477" y="1966452"/>
            <a:ext cx="1533833" cy="5112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2C1AC05-C5AE-A1C5-F53C-77975124DCE5}"/>
              </a:ext>
            </a:extLst>
          </p:cNvPr>
          <p:cNvSpPr/>
          <p:nvPr/>
        </p:nvSpPr>
        <p:spPr>
          <a:xfrm>
            <a:off x="4744065" y="4488426"/>
            <a:ext cx="1273278" cy="4277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163E294-B764-D7F8-CADD-F5E36E010CBB}"/>
              </a:ext>
            </a:extLst>
          </p:cNvPr>
          <p:cNvSpPr txBox="1"/>
          <p:nvPr/>
        </p:nvSpPr>
        <p:spPr>
          <a:xfrm>
            <a:off x="4070555" y="6388459"/>
            <a:ext cx="4798108" cy="307777"/>
          </a:xfrm>
          <a:prstGeom prst="rect">
            <a:avLst/>
          </a:prstGeom>
          <a:noFill/>
        </p:spPr>
        <p:txBody>
          <a:bodyPr wrap="none" rtlCol="0">
            <a:spAutoFit/>
          </a:bodyPr>
          <a:lstStyle/>
          <a:p>
            <a:r>
              <a:rPr lang="en-US" dirty="0"/>
              <a:t>From: https://www.nature.com/articles/s12276-018-0112-3</a:t>
            </a:r>
          </a:p>
        </p:txBody>
      </p:sp>
    </p:spTree>
    <p:extLst>
      <p:ext uri="{BB962C8B-B14F-4D97-AF65-F5344CB8AC3E}">
        <p14:creationId xmlns:p14="http://schemas.microsoft.com/office/powerpoint/2010/main" val="3488316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F4C74-92F9-2A55-76BA-AC5EF3E6DDAF}"/>
              </a:ext>
            </a:extLst>
          </p:cNvPr>
          <p:cNvSpPr>
            <a:spLocks noGrp="1"/>
          </p:cNvSpPr>
          <p:nvPr>
            <p:ph type="title"/>
          </p:nvPr>
        </p:nvSpPr>
        <p:spPr/>
        <p:txBody>
          <a:bodyPr/>
          <a:lstStyle/>
          <a:p>
            <a:pPr indent="0">
              <a:buNone/>
            </a:pPr>
            <a:r>
              <a:rPr lang="en-US" dirty="0"/>
              <a:t>Types of structural variants</a:t>
            </a:r>
          </a:p>
        </p:txBody>
      </p:sp>
      <p:sp>
        <p:nvSpPr>
          <p:cNvPr id="3" name="Text Placeholder 2">
            <a:extLst>
              <a:ext uri="{FF2B5EF4-FFF2-40B4-BE49-F238E27FC236}">
                <a16:creationId xmlns:a16="http://schemas.microsoft.com/office/drawing/2014/main" id="{C7F354D7-B345-DB2D-3A2D-46EC4293123E}"/>
              </a:ext>
            </a:extLst>
          </p:cNvPr>
          <p:cNvSpPr>
            <a:spLocks noGrp="1"/>
          </p:cNvSpPr>
          <p:nvPr>
            <p:ph type="body" idx="1"/>
          </p:nvPr>
        </p:nvSpPr>
        <p:spPr>
          <a:xfrm>
            <a:off x="457200" y="838699"/>
            <a:ext cx="2315497" cy="5577600"/>
          </a:xfrm>
        </p:spPr>
        <p:txBody>
          <a:bodyPr/>
          <a:lstStyle/>
          <a:p>
            <a:r>
              <a:rPr lang="en-US" dirty="0"/>
              <a:t>Again: &gt;50bp in size</a:t>
            </a:r>
          </a:p>
          <a:p>
            <a:r>
              <a:rPr lang="en-US" dirty="0"/>
              <a:t>Remember the four basic types</a:t>
            </a:r>
          </a:p>
        </p:txBody>
      </p:sp>
      <p:pic>
        <p:nvPicPr>
          <p:cNvPr id="5" name="Picture 4" descr="Diagram&#10;&#10;Description automatically generated">
            <a:extLst>
              <a:ext uri="{FF2B5EF4-FFF2-40B4-BE49-F238E27FC236}">
                <a16:creationId xmlns:a16="http://schemas.microsoft.com/office/drawing/2014/main" id="{CB070D6D-EC42-7D37-C7C7-469615DD09F4}"/>
              </a:ext>
            </a:extLst>
          </p:cNvPr>
          <p:cNvPicPr>
            <a:picLocks noChangeAspect="1"/>
          </p:cNvPicPr>
          <p:nvPr/>
        </p:nvPicPr>
        <p:blipFill>
          <a:blip r:embed="rId2"/>
          <a:stretch>
            <a:fillRect/>
          </a:stretch>
        </p:blipFill>
        <p:spPr>
          <a:xfrm>
            <a:off x="2772697" y="819645"/>
            <a:ext cx="5916451" cy="5461819"/>
          </a:xfrm>
          <a:prstGeom prst="rect">
            <a:avLst/>
          </a:prstGeom>
        </p:spPr>
      </p:pic>
      <p:sp>
        <p:nvSpPr>
          <p:cNvPr id="6" name="TextBox 5">
            <a:extLst>
              <a:ext uri="{FF2B5EF4-FFF2-40B4-BE49-F238E27FC236}">
                <a16:creationId xmlns:a16="http://schemas.microsoft.com/office/drawing/2014/main" id="{138222A7-E4D2-5F1B-5F33-D20731C9C2D8}"/>
              </a:ext>
            </a:extLst>
          </p:cNvPr>
          <p:cNvSpPr txBox="1"/>
          <p:nvPr/>
        </p:nvSpPr>
        <p:spPr>
          <a:xfrm>
            <a:off x="4070555" y="6388459"/>
            <a:ext cx="4798108" cy="307777"/>
          </a:xfrm>
          <a:prstGeom prst="rect">
            <a:avLst/>
          </a:prstGeom>
          <a:noFill/>
        </p:spPr>
        <p:txBody>
          <a:bodyPr wrap="none" rtlCol="0">
            <a:spAutoFit/>
          </a:bodyPr>
          <a:lstStyle/>
          <a:p>
            <a:r>
              <a:rPr lang="en-US" dirty="0"/>
              <a:t>From: https://www.nature.com/articles/s12276-018-0112-3</a:t>
            </a:r>
          </a:p>
        </p:txBody>
      </p:sp>
      <p:sp>
        <p:nvSpPr>
          <p:cNvPr id="7" name="Rectangle 6">
            <a:extLst>
              <a:ext uri="{FF2B5EF4-FFF2-40B4-BE49-F238E27FC236}">
                <a16:creationId xmlns:a16="http://schemas.microsoft.com/office/drawing/2014/main" id="{4350363D-82F7-DE91-AC00-C56BB5913C24}"/>
              </a:ext>
            </a:extLst>
          </p:cNvPr>
          <p:cNvSpPr/>
          <p:nvPr/>
        </p:nvSpPr>
        <p:spPr>
          <a:xfrm>
            <a:off x="2772697" y="3342968"/>
            <a:ext cx="5914103" cy="29384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5983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A974F-DF0E-65FC-0C73-EC3E6A6479BC}"/>
              </a:ext>
            </a:extLst>
          </p:cNvPr>
          <p:cNvSpPr>
            <a:spLocks noGrp="1"/>
          </p:cNvSpPr>
          <p:nvPr>
            <p:ph type="title"/>
          </p:nvPr>
        </p:nvSpPr>
        <p:spPr/>
        <p:txBody>
          <a:bodyPr/>
          <a:lstStyle/>
          <a:p>
            <a:pPr indent="0">
              <a:buNone/>
            </a:pPr>
            <a:r>
              <a:rPr lang="en-US" dirty="0"/>
              <a:t>Quiz</a:t>
            </a:r>
          </a:p>
        </p:txBody>
      </p:sp>
      <p:sp>
        <p:nvSpPr>
          <p:cNvPr id="3" name="Text Placeholder 2">
            <a:extLst>
              <a:ext uri="{FF2B5EF4-FFF2-40B4-BE49-F238E27FC236}">
                <a16:creationId xmlns:a16="http://schemas.microsoft.com/office/drawing/2014/main" id="{9C269904-0CD8-4C53-5C4A-36782173A2DA}"/>
              </a:ext>
            </a:extLst>
          </p:cNvPr>
          <p:cNvSpPr>
            <a:spLocks noGrp="1"/>
          </p:cNvSpPr>
          <p:nvPr>
            <p:ph type="body" idx="1"/>
          </p:nvPr>
        </p:nvSpPr>
        <p:spPr/>
        <p:txBody>
          <a:bodyPr/>
          <a:lstStyle/>
          <a:p>
            <a:r>
              <a:rPr lang="en-US" dirty="0"/>
              <a:t>What are the four kinds of structural variation?</a:t>
            </a:r>
          </a:p>
        </p:txBody>
      </p:sp>
    </p:spTree>
    <p:extLst>
      <p:ext uri="{BB962C8B-B14F-4D97-AF65-F5344CB8AC3E}">
        <p14:creationId xmlns:p14="http://schemas.microsoft.com/office/powerpoint/2010/main" val="2086534819"/>
      </p:ext>
    </p:extLst>
  </p:cSld>
  <p:clrMapOvr>
    <a:masterClrMapping/>
  </p:clrMapOvr>
</p:sld>
</file>

<file path=ppt/theme/theme1.xml><?xml version="1.0" encoding="utf-8"?>
<a:theme xmlns:a="http://schemas.openxmlformats.org/drawingml/2006/main" name="updated_sanger_logo_template">
  <a:themeElements>
    <a:clrScheme name="Office Theme 2">
      <a:dk1>
        <a:srgbClr val="004869"/>
      </a:dk1>
      <a:lt1>
        <a:srgbClr val="FFFFFF"/>
      </a:lt1>
      <a:dk2>
        <a:srgbClr val="004869"/>
      </a:dk2>
      <a:lt2>
        <a:srgbClr val="8D0017"/>
      </a:lt2>
      <a:accent1>
        <a:srgbClr val="C3001D"/>
      </a:accent1>
      <a:accent2>
        <a:srgbClr val="DDF6A4"/>
      </a:accent2>
      <a:accent3>
        <a:srgbClr val="FFFFFF"/>
      </a:accent3>
      <a:accent4>
        <a:srgbClr val="003C59"/>
      </a:accent4>
      <a:accent5>
        <a:srgbClr val="DEAAAB"/>
      </a:accent5>
      <a:accent6>
        <a:srgbClr val="C8DF94"/>
      </a:accent6>
      <a:hlink>
        <a:srgbClr val="FF7200"/>
      </a:hlink>
      <a:folHlink>
        <a:srgbClr val="CCB37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1348</TotalTime>
  <Words>2863</Words>
  <Application>Microsoft Office PowerPoint</Application>
  <PresentationFormat>On-screen Show (4:3)</PresentationFormat>
  <Paragraphs>296</Paragraphs>
  <Slides>63</Slides>
  <Notes>47</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63</vt:i4>
      </vt:variant>
    </vt:vector>
  </HeadingPairs>
  <TitlesOfParts>
    <vt:vector size="65" baseType="lpstr">
      <vt:lpstr>Arial</vt:lpstr>
      <vt:lpstr>updated_sanger_logo_template</vt:lpstr>
      <vt:lpstr>Structural variation detection and interpretation</vt:lpstr>
      <vt:lpstr>Genomic structural variation</vt:lpstr>
      <vt:lpstr>SVs and human disease</vt:lpstr>
      <vt:lpstr>Methods for detecting SVs</vt:lpstr>
      <vt:lpstr>Fiber FISH</vt:lpstr>
      <vt:lpstr>Fiber FISH</vt:lpstr>
      <vt:lpstr>Methods for detecting SVs</vt:lpstr>
      <vt:lpstr>Types of structural variants</vt:lpstr>
      <vt:lpstr>Quiz</vt:lpstr>
      <vt:lpstr>Example of Gene Fusion by SV + Detection</vt:lpstr>
      <vt:lpstr>Philadephia Chromosome (by Karyotype)</vt:lpstr>
      <vt:lpstr>SV types</vt:lpstr>
      <vt:lpstr>SV Signatures are written into read data</vt:lpstr>
      <vt:lpstr>Retrotransposition</vt:lpstr>
      <vt:lpstr>NGS and non-reference retrotransposition events</vt:lpstr>
      <vt:lpstr>Quiz!</vt:lpstr>
      <vt:lpstr>Detecting SVs in short read data</vt:lpstr>
      <vt:lpstr>Sources of evidence 1: Read pairs</vt:lpstr>
      <vt:lpstr>Sources of evidence 1: Read pairs</vt:lpstr>
      <vt:lpstr>Fragment Size QC</vt:lpstr>
      <vt:lpstr>Fragment size again</vt:lpstr>
      <vt:lpstr>Fragment size again</vt:lpstr>
      <vt:lpstr>SV Signatures are written in paired end data</vt:lpstr>
      <vt:lpstr>Quiz – read orientation</vt:lpstr>
      <vt:lpstr>Sources of evidence 2: Split reads</vt:lpstr>
      <vt:lpstr>Sources of evidence 3: Read depth</vt:lpstr>
      <vt:lpstr>Breakdancer (uses just Read Pairs)</vt:lpstr>
      <vt:lpstr>Lumpy (Read pairs + split reads + depth)</vt:lpstr>
      <vt:lpstr>Lumpy: multi-signal and multi-sample workflows</vt:lpstr>
      <vt:lpstr>VCF for SVs</vt:lpstr>
      <vt:lpstr>VCF for SVs</vt:lpstr>
      <vt:lpstr>VCF for SVs</vt:lpstr>
      <vt:lpstr>VCF for SVs</vt:lpstr>
      <vt:lpstr>VCF for SVs</vt:lpstr>
      <vt:lpstr>SV Visualisation</vt:lpstr>
      <vt:lpstr>IGV - Deletion</vt:lpstr>
      <vt:lpstr>IGV - Repeat element deletion</vt:lpstr>
      <vt:lpstr>IGV - Insertion</vt:lpstr>
      <vt:lpstr>IGV - Insertion (zoomed)</vt:lpstr>
      <vt:lpstr>IGV - Insertion (zoomed)</vt:lpstr>
      <vt:lpstr>Read pairing information in IGV</vt:lpstr>
      <vt:lpstr>What kind of Structural Variant do we think this is?</vt:lpstr>
      <vt:lpstr>IGV - what is this?</vt:lpstr>
      <vt:lpstr>IGV - mouse over or click on a red read</vt:lpstr>
      <vt:lpstr>SVs and long read sequencing</vt:lpstr>
      <vt:lpstr>Alignment challenges</vt:lpstr>
      <vt:lpstr>CoNvex Gap-cost alignMents for Long Reads (NGMLR)</vt:lpstr>
      <vt:lpstr>BWA-MEM vs. NGMLR</vt:lpstr>
      <vt:lpstr>Comparison of aligners (simulated data)</vt:lpstr>
      <vt:lpstr>Minimap2 – fast alignment for long reads using Minimizers </vt:lpstr>
      <vt:lpstr>Sniffles and Sniffles2</vt:lpstr>
      <vt:lpstr>Sniffles and Sniffles2</vt:lpstr>
      <vt:lpstr>Minimap2 and sniffles</vt:lpstr>
      <vt:lpstr>Sniffles performance</vt:lpstr>
      <vt:lpstr>Complex SVs – combinations of our simple SV types</vt:lpstr>
      <vt:lpstr>Complex SVs in cancer</vt:lpstr>
      <vt:lpstr>Complex SVs - Long reads</vt:lpstr>
      <vt:lpstr>Evaluating SV calls</vt:lpstr>
      <vt:lpstr>More reading</vt:lpstr>
      <vt:lpstr>Computer exercises</vt:lpstr>
      <vt:lpstr>This slide left blank</vt:lpstr>
      <vt:lpstr>MiniMap2 – GPU Acceleration</vt:lpstr>
      <vt:lpstr>Complex SV Examples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Structural variation detection and interpretation</dc:title>
  <cp:lastModifiedBy>Eric Dawson</cp:lastModifiedBy>
  <cp:revision>30</cp:revision>
  <dcterms:modified xsi:type="dcterms:W3CDTF">2023-01-25T12:50:11Z</dcterms:modified>
</cp:coreProperties>
</file>